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21" r:id="rId2"/>
    <p:sldId id="262" r:id="rId3"/>
    <p:sldId id="274" r:id="rId4"/>
    <p:sldId id="256" r:id="rId5"/>
    <p:sldId id="354" r:id="rId6"/>
    <p:sldId id="270" r:id="rId7"/>
    <p:sldId id="325" r:id="rId8"/>
    <p:sldId id="326" r:id="rId9"/>
    <p:sldId id="355" r:id="rId10"/>
    <p:sldId id="363" r:id="rId11"/>
    <p:sldId id="329" r:id="rId12"/>
    <p:sldId id="330" r:id="rId13"/>
    <p:sldId id="364" r:id="rId14"/>
    <p:sldId id="358" r:id="rId15"/>
    <p:sldId id="334" r:id="rId16"/>
    <p:sldId id="335" r:id="rId17"/>
    <p:sldId id="333" r:id="rId18"/>
    <p:sldId id="336" r:id="rId19"/>
    <p:sldId id="337" r:id="rId20"/>
    <p:sldId id="338" r:id="rId21"/>
    <p:sldId id="339" r:id="rId22"/>
    <p:sldId id="340" r:id="rId23"/>
    <p:sldId id="341" r:id="rId24"/>
    <p:sldId id="342" r:id="rId25"/>
    <p:sldId id="343" r:id="rId26"/>
    <p:sldId id="344" r:id="rId27"/>
    <p:sldId id="359" r:id="rId28"/>
    <p:sldId id="360" r:id="rId29"/>
    <p:sldId id="365" r:id="rId30"/>
    <p:sldId id="361" r:id="rId31"/>
    <p:sldId id="362" r:id="rId32"/>
    <p:sldId id="31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91CA"/>
    <a:srgbClr val="6DC18F"/>
    <a:srgbClr val="FFFFFF"/>
    <a:srgbClr val="276350"/>
    <a:srgbClr val="6C1D3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43" autoAdjust="0"/>
    <p:restoredTop sz="95345" autoAdjust="0"/>
  </p:normalViewPr>
  <p:slideViewPr>
    <p:cSldViewPr snapToGrid="0">
      <p:cViewPr varScale="1">
        <p:scale>
          <a:sx n="54" d="100"/>
          <a:sy n="54" d="100"/>
        </p:scale>
        <p:origin x="108" y="123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bg1"/>
                </a:solidFill>
                <a:latin typeface="+mn-lt"/>
                <a:ea typeface="+mn-ea"/>
                <a:cs typeface="+mn-cs"/>
              </a:defRPr>
            </a:pPr>
            <a:r>
              <a:rPr lang="en-MY">
                <a:solidFill>
                  <a:schemeClr val="bg1"/>
                </a:solidFill>
              </a:rPr>
              <a:t>Graduate Employability 2015 - 2023</a:t>
            </a:r>
          </a:p>
        </c:rich>
      </c:tx>
      <c:layout>
        <c:manualLayout>
          <c:xMode val="edge"/>
          <c:yMode val="edge"/>
          <c:x val="0.13949224901574803"/>
          <c:y val="8.5246347396685553E-3"/>
        </c:manualLayout>
      </c:layout>
      <c:overlay val="0"/>
      <c:spPr>
        <a:noFill/>
        <a:ln>
          <a:noFill/>
        </a:ln>
        <a:effectLst/>
      </c:spPr>
      <c:txPr>
        <a:bodyPr rot="0" spcFirstLastPara="1" vertOverflow="ellipsis" vert="horz" wrap="square" anchor="ctr" anchorCtr="1"/>
        <a:lstStyle/>
        <a:p>
          <a:pPr>
            <a:defRPr sz="2200" b="1" i="0" u="none" strike="noStrike" kern="1200" cap="all" spc="150" baseline="0">
              <a:solidFill>
                <a:schemeClr val="bg1"/>
              </a:solidFill>
              <a:latin typeface="+mn-lt"/>
              <a:ea typeface="+mn-ea"/>
              <a:cs typeface="+mn-cs"/>
            </a:defRPr>
          </a:pPr>
          <a:endParaRPr lang="en-US"/>
        </a:p>
      </c:txPr>
    </c:title>
    <c:autoTitleDeleted val="0"/>
    <c:plotArea>
      <c:layout>
        <c:manualLayout>
          <c:layoutTarget val="inner"/>
          <c:xMode val="edge"/>
          <c:yMode val="edge"/>
          <c:x val="5.7497662401574806E-2"/>
          <c:y val="0.13886389348819367"/>
          <c:w val="0.93635396161417328"/>
          <c:h val="0.76748654235442038"/>
        </c:manualLayout>
      </c:layout>
      <c:barChart>
        <c:barDir val="col"/>
        <c:grouping val="clustered"/>
        <c:varyColors val="0"/>
        <c:ser>
          <c:idx val="0"/>
          <c:order val="0"/>
          <c:tx>
            <c:strRef>
              <c:f>Sheet1!$B$1</c:f>
              <c:strCache>
                <c:ptCount val="1"/>
                <c:pt idx="0">
                  <c:v>Series 1</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Sheet1!$A$2:$A$10</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Sheet1!$B$2:$B$10</c:f>
              <c:numCache>
                <c:formatCode>General</c:formatCode>
                <c:ptCount val="9"/>
                <c:pt idx="0">
                  <c:v>73.47</c:v>
                </c:pt>
                <c:pt idx="1">
                  <c:v>74.14</c:v>
                </c:pt>
                <c:pt idx="2">
                  <c:v>73.95</c:v>
                </c:pt>
                <c:pt idx="3">
                  <c:v>84.73</c:v>
                </c:pt>
                <c:pt idx="4">
                  <c:v>88.52</c:v>
                </c:pt>
                <c:pt idx="5">
                  <c:v>90.67</c:v>
                </c:pt>
                <c:pt idx="6">
                  <c:v>100</c:v>
                </c:pt>
                <c:pt idx="7">
                  <c:v>98.58</c:v>
                </c:pt>
                <c:pt idx="8">
                  <c:v>99.5</c:v>
                </c:pt>
              </c:numCache>
            </c:numRef>
          </c:val>
          <c:extLst>
            <c:ext xmlns:c16="http://schemas.microsoft.com/office/drawing/2014/chart" uri="{C3380CC4-5D6E-409C-BE32-E72D297353CC}">
              <c16:uniqueId val="{00000000-7CCD-404F-A799-1A755BECDFBC}"/>
            </c:ext>
          </c:extLst>
        </c:ser>
        <c:ser>
          <c:idx val="1"/>
          <c:order val="1"/>
          <c:tx>
            <c:strRef>
              <c:f>Sheet1!$C$1</c:f>
              <c:strCache>
                <c:ptCount val="1"/>
                <c:pt idx="0">
                  <c:v>Series 2</c:v>
                </c:pt>
              </c:strCache>
            </c:strRef>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Sheet1!$A$2:$A$10</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Sheet1!$C$2:$C$10</c:f>
              <c:numCache>
                <c:formatCode>General</c:formatCode>
                <c:ptCount val="9"/>
              </c:numCache>
            </c:numRef>
          </c:val>
          <c:extLst>
            <c:ext xmlns:c16="http://schemas.microsoft.com/office/drawing/2014/chart" uri="{C3380CC4-5D6E-409C-BE32-E72D297353CC}">
              <c16:uniqueId val="{00000001-7CCD-404F-A799-1A755BECDFBC}"/>
            </c:ext>
          </c:extLst>
        </c:ser>
        <c:ser>
          <c:idx val="2"/>
          <c:order val="2"/>
          <c:tx>
            <c:strRef>
              <c:f>Sheet1!$D$1</c:f>
              <c:strCache>
                <c:ptCount val="1"/>
                <c:pt idx="0">
                  <c:v>Series 3</c:v>
                </c:pt>
              </c:strCache>
            </c:strRef>
          </c:tx>
          <c:spPr>
            <a:pattFill prst="narHorz">
              <a:fgClr>
                <a:schemeClr val="accent6"/>
              </a:fgClr>
              <a:bgClr>
                <a:schemeClr val="accent6">
                  <a:lumMod val="20000"/>
                  <a:lumOff val="80000"/>
                </a:schemeClr>
              </a:bgClr>
            </a:pattFill>
            <a:ln>
              <a:noFill/>
            </a:ln>
            <a:effectLst>
              <a:innerShdw blurRad="114300">
                <a:schemeClr val="accent6"/>
              </a:inn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Sheet1!$A$2:$A$10</c:f>
              <c:numCache>
                <c:formatCode>General</c:formatCode>
                <c:ptCount val="9"/>
                <c:pt idx="0">
                  <c:v>2015</c:v>
                </c:pt>
                <c:pt idx="1">
                  <c:v>2016</c:v>
                </c:pt>
                <c:pt idx="2">
                  <c:v>2017</c:v>
                </c:pt>
                <c:pt idx="3">
                  <c:v>2018</c:v>
                </c:pt>
                <c:pt idx="4">
                  <c:v>2019</c:v>
                </c:pt>
                <c:pt idx="5">
                  <c:v>2020</c:v>
                </c:pt>
                <c:pt idx="6">
                  <c:v>2021</c:v>
                </c:pt>
                <c:pt idx="7">
                  <c:v>2022</c:v>
                </c:pt>
                <c:pt idx="8">
                  <c:v>2023</c:v>
                </c:pt>
              </c:numCache>
            </c:numRef>
          </c:cat>
          <c:val>
            <c:numRef>
              <c:f>Sheet1!$D$2:$D$10</c:f>
              <c:numCache>
                <c:formatCode>General</c:formatCode>
                <c:ptCount val="9"/>
              </c:numCache>
            </c:numRef>
          </c:val>
          <c:extLst>
            <c:ext xmlns:c16="http://schemas.microsoft.com/office/drawing/2014/chart" uri="{C3380CC4-5D6E-409C-BE32-E72D297353CC}">
              <c16:uniqueId val="{00000002-7CCD-404F-A799-1A755BECDFBC}"/>
            </c:ext>
          </c:extLst>
        </c:ser>
        <c:dLbls>
          <c:dLblPos val="outEnd"/>
          <c:showLegendKey val="0"/>
          <c:showVal val="1"/>
          <c:showCatName val="0"/>
          <c:showSerName val="0"/>
          <c:showPercent val="0"/>
          <c:showBubbleSize val="0"/>
        </c:dLbls>
        <c:gapWidth val="0"/>
        <c:overlap val="76"/>
        <c:axId val="1785114928"/>
        <c:axId val="1785107856"/>
      </c:barChart>
      <c:catAx>
        <c:axId val="1785114928"/>
        <c:scaling>
          <c:orientation val="minMax"/>
        </c:scaling>
        <c:delete val="0"/>
        <c:axPos val="b"/>
        <c:numFmt formatCode="General" sourceLinked="1"/>
        <c:majorTickMark val="none"/>
        <c:minorTickMark val="none"/>
        <c:tickLblPos val="low"/>
        <c:spPr>
          <a:noFill/>
          <a:ln w="19050" cap="flat" cmpd="sng" algn="ctr">
            <a:solidFill>
              <a:schemeClr val="tx1">
                <a:lumMod val="25000"/>
                <a:lumOff val="75000"/>
              </a:schemeClr>
            </a:solidFill>
            <a:round/>
          </a:ln>
          <a:effectLst/>
        </c:spPr>
        <c:txPr>
          <a:bodyPr rot="0" spcFirstLastPara="1" vertOverflow="ellipsis" wrap="square" anchor="ctr" anchorCtr="1"/>
          <a:lstStyle/>
          <a:p>
            <a:pPr>
              <a:defRPr sz="1197" b="0" i="0" u="none" strike="noStrike" kern="1200" baseline="0">
                <a:solidFill>
                  <a:schemeClr val="bg1"/>
                </a:solidFill>
                <a:latin typeface="+mn-lt"/>
                <a:ea typeface="+mn-ea"/>
                <a:cs typeface="+mn-cs"/>
              </a:defRPr>
            </a:pPr>
            <a:endParaRPr lang="en-US"/>
          </a:p>
        </c:txPr>
        <c:crossAx val="1785107856"/>
        <c:crosses val="autoZero"/>
        <c:auto val="1"/>
        <c:lblAlgn val="ctr"/>
        <c:lblOffset val="100"/>
        <c:noMultiLvlLbl val="0"/>
      </c:catAx>
      <c:valAx>
        <c:axId val="1785107856"/>
        <c:scaling>
          <c:orientation val="minMax"/>
          <c:max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785114928"/>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509BF-53EE-4D84-844F-BEC1430829BC}"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B6879-5321-45FF-A6AE-E6B1BB62CBAD}" type="slidenum">
              <a:rPr lang="en-US" smtClean="0"/>
              <a:t>‹#›</a:t>
            </a:fld>
            <a:endParaRPr lang="en-US"/>
          </a:p>
        </p:txBody>
      </p:sp>
    </p:spTree>
    <p:extLst>
      <p:ext uri="{BB962C8B-B14F-4D97-AF65-F5344CB8AC3E}">
        <p14:creationId xmlns:p14="http://schemas.microsoft.com/office/powerpoint/2010/main" val="338174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092B6879-5321-45FF-A6AE-E6B1BB62CBAD}" type="slidenum">
              <a:rPr lang="en-US" smtClean="0"/>
              <a:t>4</a:t>
            </a:fld>
            <a:endParaRPr lang="en-US"/>
          </a:p>
        </p:txBody>
      </p:sp>
    </p:spTree>
    <p:extLst>
      <p:ext uri="{BB962C8B-B14F-4D97-AF65-F5344CB8AC3E}">
        <p14:creationId xmlns:p14="http://schemas.microsoft.com/office/powerpoint/2010/main" val="3772457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5" name="Google Shape;139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80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1391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092B6879-5321-45FF-A6AE-E6B1BB62CBAD}" type="slidenum">
              <a:rPr lang="en-US" smtClean="0"/>
              <a:t>31</a:t>
            </a:fld>
            <a:endParaRPr lang="en-US"/>
          </a:p>
        </p:txBody>
      </p:sp>
    </p:spTree>
    <p:extLst>
      <p:ext uri="{BB962C8B-B14F-4D97-AF65-F5344CB8AC3E}">
        <p14:creationId xmlns:p14="http://schemas.microsoft.com/office/powerpoint/2010/main" val="542555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092B6879-5321-45FF-A6AE-E6B1BB62CBAD}" type="slidenum">
              <a:rPr lang="en-US" smtClean="0"/>
              <a:t>10</a:t>
            </a:fld>
            <a:endParaRPr lang="en-US"/>
          </a:p>
        </p:txBody>
      </p:sp>
    </p:spTree>
    <p:extLst>
      <p:ext uri="{BB962C8B-B14F-4D97-AF65-F5344CB8AC3E}">
        <p14:creationId xmlns:p14="http://schemas.microsoft.com/office/powerpoint/2010/main" val="296718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092B6879-5321-45FF-A6AE-E6B1BB62CBAD}" type="slidenum">
              <a:rPr lang="en-US" smtClean="0"/>
              <a:t>13</a:t>
            </a:fld>
            <a:endParaRPr lang="en-US"/>
          </a:p>
        </p:txBody>
      </p:sp>
    </p:spTree>
    <p:extLst>
      <p:ext uri="{BB962C8B-B14F-4D97-AF65-F5344CB8AC3E}">
        <p14:creationId xmlns:p14="http://schemas.microsoft.com/office/powerpoint/2010/main" val="316750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22d1664d3b9_1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6" name="Google Shape;1386;g22d1664d3b9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4593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6" name="Google Shape;10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6621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5840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5" name="Google Shape;126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085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7" name="Google Shape;129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248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9" name="Google Shape;130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293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tif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77FC49-908E-7282-71D1-FF9B45CC794D}"/>
              </a:ext>
            </a:extLst>
          </p:cNvPr>
          <p:cNvPicPr>
            <a:picLocks noChangeAspect="1"/>
          </p:cNvPicPr>
          <p:nvPr userDrawn="1"/>
        </p:nvPicPr>
        <p:blipFill>
          <a:blip r:embed="rId2">
            <a:alphaModFix amt="34000"/>
            <a:extLst>
              <a:ext uri="{28A0092B-C50C-407E-A947-70E740481C1C}">
                <a14:useLocalDpi xmlns:a14="http://schemas.microsoft.com/office/drawing/2010/main" val="0"/>
              </a:ext>
            </a:extLst>
          </a:blip>
          <a:stretch>
            <a:fillRect/>
          </a:stretch>
        </p:blipFill>
        <p:spPr>
          <a:xfrm rot="16200000">
            <a:off x="1428041" y="-1428041"/>
            <a:ext cx="6880030" cy="9736110"/>
          </a:xfrm>
          <a:prstGeom prst="rect">
            <a:avLst/>
          </a:prstGeom>
        </p:spPr>
      </p:pic>
      <p:pic>
        <p:nvPicPr>
          <p:cNvPr id="11" name="Picture 10">
            <a:extLst>
              <a:ext uri="{FF2B5EF4-FFF2-40B4-BE49-F238E27FC236}">
                <a16:creationId xmlns:a16="http://schemas.microsoft.com/office/drawing/2014/main" id="{B9FB5ACA-D821-A539-94D6-EEC7337F3AF1}"/>
              </a:ext>
            </a:extLst>
          </p:cNvPr>
          <p:cNvPicPr>
            <a:picLocks noChangeAspect="1"/>
          </p:cNvPicPr>
          <p:nvPr userDrawn="1"/>
        </p:nvPicPr>
        <p:blipFill>
          <a:blip r:embed="rId3">
            <a:alphaModFix amt="99000"/>
          </a:blip>
          <a:stretch>
            <a:fillRect/>
          </a:stretch>
        </p:blipFill>
        <p:spPr>
          <a:xfrm rot="10800000" flipV="1">
            <a:off x="59093" y="0"/>
            <a:ext cx="12073813" cy="3109189"/>
          </a:xfrm>
          <a:prstGeom prst="rect">
            <a:avLst/>
          </a:prstGeom>
        </p:spPr>
      </p:pic>
      <p:sp>
        <p:nvSpPr>
          <p:cNvPr id="3" name="Rectangle 2">
            <a:extLst>
              <a:ext uri="{FF2B5EF4-FFF2-40B4-BE49-F238E27FC236}">
                <a16:creationId xmlns:a16="http://schemas.microsoft.com/office/drawing/2014/main" id="{6500D8EF-2DF1-88B7-4784-92F60D932A2D}"/>
              </a:ext>
            </a:extLst>
          </p:cNvPr>
          <p:cNvSpPr/>
          <p:nvPr userDrawn="1"/>
        </p:nvSpPr>
        <p:spPr>
          <a:xfrm rot="5400000">
            <a:off x="5953544" y="641578"/>
            <a:ext cx="28490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418E44-B184-3318-E83E-1ED0427C4C32}"/>
              </a:ext>
            </a:extLst>
          </p:cNvPr>
          <p:cNvSpPr txBox="1"/>
          <p:nvPr userDrawn="1"/>
        </p:nvSpPr>
        <p:spPr>
          <a:xfrm>
            <a:off x="5479363" y="6595121"/>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spTree>
    <p:extLst>
      <p:ext uri="{BB962C8B-B14F-4D97-AF65-F5344CB8AC3E}">
        <p14:creationId xmlns:p14="http://schemas.microsoft.com/office/powerpoint/2010/main" val="2959644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5A05E41-FECA-555C-4DA5-FBDABE88EAD3}"/>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grpSp>
        <p:nvGrpSpPr>
          <p:cNvPr id="13" name="Group 12">
            <a:extLst>
              <a:ext uri="{FF2B5EF4-FFF2-40B4-BE49-F238E27FC236}">
                <a16:creationId xmlns:a16="http://schemas.microsoft.com/office/drawing/2014/main" id="{6EFDB3D2-BABB-4614-ACBD-74206D54EFA7}"/>
              </a:ext>
            </a:extLst>
          </p:cNvPr>
          <p:cNvGrpSpPr/>
          <p:nvPr userDrawn="1"/>
        </p:nvGrpSpPr>
        <p:grpSpPr>
          <a:xfrm flipH="1">
            <a:off x="8896479" y="6438899"/>
            <a:ext cx="3295521" cy="419101"/>
            <a:chOff x="0" y="6438899"/>
            <a:chExt cx="4425450" cy="419100"/>
          </a:xfrm>
        </p:grpSpPr>
        <p:sp>
          <p:nvSpPr>
            <p:cNvPr id="14" name="Rectangle 13">
              <a:extLst>
                <a:ext uri="{FF2B5EF4-FFF2-40B4-BE49-F238E27FC236}">
                  <a16:creationId xmlns:a16="http://schemas.microsoft.com/office/drawing/2014/main" id="{B3C9DBE5-42FF-593C-82CE-C4B2774E3AD0}"/>
                </a:ext>
              </a:extLst>
            </p:cNvPr>
            <p:cNvSpPr/>
            <p:nvPr userDrawn="1"/>
          </p:nvSpPr>
          <p:spPr>
            <a:xfrm>
              <a:off x="0" y="6438900"/>
              <a:ext cx="4115884" cy="41909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a:extLst>
                <a:ext uri="{FF2B5EF4-FFF2-40B4-BE49-F238E27FC236}">
                  <a16:creationId xmlns:a16="http://schemas.microsoft.com/office/drawing/2014/main" id="{D8516993-C2D5-28D4-6E6E-D3A5B19FD20F}"/>
                </a:ext>
              </a:extLst>
            </p:cNvPr>
            <p:cNvSpPr/>
            <p:nvPr userDrawn="1"/>
          </p:nvSpPr>
          <p:spPr>
            <a:xfrm>
              <a:off x="4115884" y="6438899"/>
              <a:ext cx="309566" cy="419100"/>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B218D0-0E4A-6601-1430-D75D1D89819B}"/>
              </a:ext>
            </a:extLst>
          </p:cNvPr>
          <p:cNvSpPr>
            <a:spLocks noGrp="1"/>
          </p:cNvSpPr>
          <p:nvPr>
            <p:ph type="title"/>
          </p:nvPr>
        </p:nvSpPr>
        <p:spPr>
          <a:xfrm>
            <a:off x="1364974" y="2766218"/>
            <a:ext cx="10515600" cy="1325563"/>
          </a:xfrm>
        </p:spPr>
        <p:txBody>
          <a:bodyPr/>
          <a:lstStyle>
            <a:lvl1pPr>
              <a:defRPr>
                <a:latin typeface="+mn-lt"/>
              </a:defRPr>
            </a:lvl1pPr>
          </a:lstStyle>
          <a:p>
            <a:r>
              <a:rPr lang="en-US" dirty="0"/>
              <a:t>Click to edit Master title style</a:t>
            </a:r>
          </a:p>
        </p:txBody>
      </p:sp>
      <p:sp>
        <p:nvSpPr>
          <p:cNvPr id="3" name="Date Placeholder 2">
            <a:extLst>
              <a:ext uri="{FF2B5EF4-FFF2-40B4-BE49-F238E27FC236}">
                <a16:creationId xmlns:a16="http://schemas.microsoft.com/office/drawing/2014/main" id="{65407DD1-72E8-53B4-A8B5-16105BC66947}"/>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4" name="Footer Placeholder 3">
            <a:extLst>
              <a:ext uri="{FF2B5EF4-FFF2-40B4-BE49-F238E27FC236}">
                <a16:creationId xmlns:a16="http://schemas.microsoft.com/office/drawing/2014/main" id="{F3621DE3-618B-CDA6-C30A-1DB7F4E9C6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568125-E5E8-EEE2-D064-3848DBBA63B9}"/>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0" name="Picture 9">
            <a:extLst>
              <a:ext uri="{FF2B5EF4-FFF2-40B4-BE49-F238E27FC236}">
                <a16:creationId xmlns:a16="http://schemas.microsoft.com/office/drawing/2014/main" id="{19F13517-FB38-BE9B-5A77-235BBF8CE80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6" name="Group 5">
            <a:extLst>
              <a:ext uri="{FF2B5EF4-FFF2-40B4-BE49-F238E27FC236}">
                <a16:creationId xmlns:a16="http://schemas.microsoft.com/office/drawing/2014/main" id="{715FA5D2-1257-770C-1E2F-2CCA5238FD2A}"/>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F29FA834-B150-3245-D347-588904243A5E}"/>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EF11FA-4280-83FF-5E5F-70581310F2C4}"/>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1611669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80EC996-29B5-35CD-CAA8-09FAAB535A3F}"/>
              </a:ext>
            </a:extLst>
          </p:cNvPr>
          <p:cNvPicPr>
            <a:picLocks noChangeAspect="1"/>
          </p:cNvPicPr>
          <p:nvPr userDrawn="1"/>
        </p:nvPicPr>
        <p:blipFill>
          <a:blip r:embed="rId2"/>
          <a:stretch>
            <a:fillRect/>
          </a:stretch>
        </p:blipFill>
        <p:spPr>
          <a:xfrm rot="10800000" flipV="1">
            <a:off x="4713261" y="1270"/>
            <a:ext cx="7112053" cy="1831461"/>
          </a:xfrm>
          <a:prstGeom prst="rect">
            <a:avLst/>
          </a:prstGeom>
        </p:spPr>
      </p:pic>
      <p:sp>
        <p:nvSpPr>
          <p:cNvPr id="10" name="Rectangle 9">
            <a:extLst>
              <a:ext uri="{FF2B5EF4-FFF2-40B4-BE49-F238E27FC236}">
                <a16:creationId xmlns:a16="http://schemas.microsoft.com/office/drawing/2014/main" id="{C4E085B5-6456-E991-6904-BB25D1005185}"/>
              </a:ext>
            </a:extLst>
          </p:cNvPr>
          <p:cNvSpPr/>
          <p:nvPr userDrawn="1"/>
        </p:nvSpPr>
        <p:spPr>
          <a:xfrm>
            <a:off x="-38099" y="0"/>
            <a:ext cx="4764088" cy="6858000"/>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5AF6C-3A58-DD89-B778-7C9B4E4937D6}"/>
              </a:ext>
            </a:extLst>
          </p:cNvPr>
          <p:cNvSpPr>
            <a:spLocks noGrp="1"/>
          </p:cNvSpPr>
          <p:nvPr>
            <p:ph type="title"/>
          </p:nvPr>
        </p:nvSpPr>
        <p:spPr>
          <a:xfrm>
            <a:off x="839788" y="457200"/>
            <a:ext cx="3771969" cy="1600200"/>
          </a:xfrm>
        </p:spPr>
        <p:txBody>
          <a:bodyPr anchor="b">
            <a:normAutofit/>
          </a:bodyPr>
          <a:lstStyle>
            <a:lvl1pPr>
              <a:defRPr sz="28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4C730643-5DEF-0301-05FB-43BFE7810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C84E7D-D23B-8AA6-561F-6482F0A1224C}"/>
              </a:ext>
            </a:extLst>
          </p:cNvPr>
          <p:cNvSpPr>
            <a:spLocks noGrp="1"/>
          </p:cNvSpPr>
          <p:nvPr>
            <p:ph type="body" sz="half" idx="2"/>
          </p:nvPr>
        </p:nvSpPr>
        <p:spPr>
          <a:xfrm>
            <a:off x="839788" y="2057400"/>
            <a:ext cx="377196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060D1C3-135E-09A0-2E54-EFBC9A5D9940}"/>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6" name="Footer Placeholder 5">
            <a:extLst>
              <a:ext uri="{FF2B5EF4-FFF2-40B4-BE49-F238E27FC236}">
                <a16:creationId xmlns:a16="http://schemas.microsoft.com/office/drawing/2014/main" id="{B1E11F67-329D-954C-CD5C-1AA093EC26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EB87E-06D7-61E3-D9E0-49BF14B3E008}"/>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9" name="Picture 8">
            <a:extLst>
              <a:ext uri="{FF2B5EF4-FFF2-40B4-BE49-F238E27FC236}">
                <a16:creationId xmlns:a16="http://schemas.microsoft.com/office/drawing/2014/main" id="{0C8EA7C3-CAA4-9F46-F633-CAA69D61B61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1" name="Rectangle 10">
            <a:extLst>
              <a:ext uri="{FF2B5EF4-FFF2-40B4-BE49-F238E27FC236}">
                <a16:creationId xmlns:a16="http://schemas.microsoft.com/office/drawing/2014/main" id="{7DD1F696-3383-CCD0-5F6F-4B9E89375262}"/>
              </a:ext>
            </a:extLst>
          </p:cNvPr>
          <p:cNvSpPr/>
          <p:nvPr userDrawn="1"/>
        </p:nvSpPr>
        <p:spPr>
          <a:xfrm rot="5400000">
            <a:off x="1324286" y="3399184"/>
            <a:ext cx="6858000" cy="5963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7DF8517-697A-D659-D645-CCC025297F18}"/>
              </a:ext>
            </a:extLst>
          </p:cNvPr>
          <p:cNvGrpSpPr/>
          <p:nvPr userDrawn="1"/>
        </p:nvGrpSpPr>
        <p:grpSpPr>
          <a:xfrm>
            <a:off x="11930388" y="4900065"/>
            <a:ext cx="261612" cy="1456285"/>
            <a:chOff x="-7479" y="4982614"/>
            <a:chExt cx="261612" cy="1456285"/>
          </a:xfrm>
        </p:grpSpPr>
        <p:sp>
          <p:nvSpPr>
            <p:cNvPr id="12" name="Rectangle 11">
              <a:extLst>
                <a:ext uri="{FF2B5EF4-FFF2-40B4-BE49-F238E27FC236}">
                  <a16:creationId xmlns:a16="http://schemas.microsoft.com/office/drawing/2014/main" id="{028F6DD2-968A-9801-9B22-22DBD1C894E0}"/>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835E16-0810-A050-7387-E04FC0CFD8C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4120109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BDE0F43-CB86-1C9B-53B1-54930B9BBDB8}"/>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2" name="Date Placeholder 1">
            <a:extLst>
              <a:ext uri="{FF2B5EF4-FFF2-40B4-BE49-F238E27FC236}">
                <a16:creationId xmlns:a16="http://schemas.microsoft.com/office/drawing/2014/main" id="{C938C0B1-8B0B-33DB-42B1-6BBD5950DE08}"/>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3" name="Footer Placeholder 2">
            <a:extLst>
              <a:ext uri="{FF2B5EF4-FFF2-40B4-BE49-F238E27FC236}">
                <a16:creationId xmlns:a16="http://schemas.microsoft.com/office/drawing/2014/main" id="{E07F86FD-0946-30C8-BC74-577779A4D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2CEAC2-352E-92E4-C579-C2A59B6940E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6" name="Picture 5">
            <a:extLst>
              <a:ext uri="{FF2B5EF4-FFF2-40B4-BE49-F238E27FC236}">
                <a16:creationId xmlns:a16="http://schemas.microsoft.com/office/drawing/2014/main" id="{ABA7D5CF-8052-62A2-8652-9E5660A058F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5" name="Group 4">
            <a:extLst>
              <a:ext uri="{FF2B5EF4-FFF2-40B4-BE49-F238E27FC236}">
                <a16:creationId xmlns:a16="http://schemas.microsoft.com/office/drawing/2014/main" id="{7CEA865B-9359-931D-9136-36413785F784}"/>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990C6828-16EB-91B9-7078-52ADFDC0F2F1}"/>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BEA9D62-1A2E-5482-2A68-9FCEFEB913F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399613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colo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6208AF-0FB5-0709-9E4A-86BB9C81B267}"/>
              </a:ext>
            </a:extLst>
          </p:cNvPr>
          <p:cNvSpPr/>
          <p:nvPr userDrawn="1"/>
        </p:nvSpPr>
        <p:spPr>
          <a:xfrm>
            <a:off x="-38100" y="0"/>
            <a:ext cx="12230100" cy="6858000"/>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7D46B25-0C92-A630-DD9E-0DC228627926}"/>
              </a:ext>
            </a:extLst>
          </p:cNvPr>
          <p:cNvGrpSpPr/>
          <p:nvPr userDrawn="1"/>
        </p:nvGrpSpPr>
        <p:grpSpPr>
          <a:xfrm>
            <a:off x="7180119" y="6473574"/>
            <a:ext cx="5011881" cy="390911"/>
            <a:chOff x="7180118" y="6489891"/>
            <a:chExt cx="5011881" cy="390911"/>
          </a:xfrm>
        </p:grpSpPr>
        <p:sp>
          <p:nvSpPr>
            <p:cNvPr id="16" name="Rectangle 15">
              <a:extLst>
                <a:ext uri="{FF2B5EF4-FFF2-40B4-BE49-F238E27FC236}">
                  <a16:creationId xmlns:a16="http://schemas.microsoft.com/office/drawing/2014/main" id="{BA51D9DD-D54B-BD6E-1FC0-1E96064A7DD4}"/>
                </a:ext>
              </a:extLst>
            </p:cNvPr>
            <p:cNvSpPr/>
            <p:nvPr userDrawn="1"/>
          </p:nvSpPr>
          <p:spPr>
            <a:xfrm rot="10800000">
              <a:off x="7393415" y="6489891"/>
              <a:ext cx="4798584" cy="390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Triangle 16">
              <a:extLst>
                <a:ext uri="{FF2B5EF4-FFF2-40B4-BE49-F238E27FC236}">
                  <a16:creationId xmlns:a16="http://schemas.microsoft.com/office/drawing/2014/main" id="{B12D63A4-B45F-D7EE-07AE-ED4F2AA9FBF6}"/>
                </a:ext>
              </a:extLst>
            </p:cNvPr>
            <p:cNvSpPr/>
            <p:nvPr userDrawn="1"/>
          </p:nvSpPr>
          <p:spPr>
            <a:xfrm rot="10800000" flipV="1">
              <a:off x="7180118" y="6489895"/>
              <a:ext cx="213299" cy="390907"/>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CE4DBBFF-D866-CE38-8CC8-48E42BA7EFB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476220" y="283589"/>
            <a:ext cx="1470825" cy="497461"/>
          </a:xfrm>
          <a:prstGeom prst="rect">
            <a:avLst/>
          </a:prstGeom>
        </p:spPr>
      </p:pic>
      <p:sp>
        <p:nvSpPr>
          <p:cNvPr id="2" name="Date Placeholder 1">
            <a:extLst>
              <a:ext uri="{FF2B5EF4-FFF2-40B4-BE49-F238E27FC236}">
                <a16:creationId xmlns:a16="http://schemas.microsoft.com/office/drawing/2014/main" id="{C938C0B1-8B0B-33DB-42B1-6BBD5950DE08}"/>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3" name="Footer Placeholder 2">
            <a:extLst>
              <a:ext uri="{FF2B5EF4-FFF2-40B4-BE49-F238E27FC236}">
                <a16:creationId xmlns:a16="http://schemas.microsoft.com/office/drawing/2014/main" id="{E07F86FD-0946-30C8-BC74-577779A4D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2CEAC2-352E-92E4-C579-C2A59B6940E0}"/>
              </a:ext>
            </a:extLst>
          </p:cNvPr>
          <p:cNvSpPr>
            <a:spLocks noGrp="1"/>
          </p:cNvSpPr>
          <p:nvPr>
            <p:ph type="sldNum" sz="quarter" idx="12"/>
          </p:nvPr>
        </p:nvSpPr>
        <p:spPr/>
        <p:txBody>
          <a:bodyPr/>
          <a:lstStyle/>
          <a:p>
            <a:fld id="{B5912E74-8957-4046-8937-1199D0665174}" type="slidenum">
              <a:rPr lang="en-US" smtClean="0"/>
              <a:t>‹#›</a:t>
            </a:fld>
            <a:endParaRPr lang="en-US"/>
          </a:p>
        </p:txBody>
      </p:sp>
      <p:grpSp>
        <p:nvGrpSpPr>
          <p:cNvPr id="10" name="Group 9">
            <a:extLst>
              <a:ext uri="{FF2B5EF4-FFF2-40B4-BE49-F238E27FC236}">
                <a16:creationId xmlns:a16="http://schemas.microsoft.com/office/drawing/2014/main" id="{DEECA337-96B6-AF15-88CE-5A1B9B8EBDB6}"/>
              </a:ext>
            </a:extLst>
          </p:cNvPr>
          <p:cNvGrpSpPr/>
          <p:nvPr userDrawn="1"/>
        </p:nvGrpSpPr>
        <p:grpSpPr>
          <a:xfrm>
            <a:off x="-58882" y="0"/>
            <a:ext cx="2130820" cy="390908"/>
            <a:chOff x="-58882" y="0"/>
            <a:chExt cx="2130820" cy="390908"/>
          </a:xfrm>
        </p:grpSpPr>
        <p:sp>
          <p:nvSpPr>
            <p:cNvPr id="13" name="Rectangle 12">
              <a:extLst>
                <a:ext uri="{FF2B5EF4-FFF2-40B4-BE49-F238E27FC236}">
                  <a16:creationId xmlns:a16="http://schemas.microsoft.com/office/drawing/2014/main" id="{755327DB-3941-6535-2638-26DDF5148B23}"/>
                </a:ext>
              </a:extLst>
            </p:cNvPr>
            <p:cNvSpPr/>
            <p:nvPr userDrawn="1"/>
          </p:nvSpPr>
          <p:spPr>
            <a:xfrm>
              <a:off x="-58882" y="1"/>
              <a:ext cx="1921715" cy="390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Triangle 13">
              <a:extLst>
                <a:ext uri="{FF2B5EF4-FFF2-40B4-BE49-F238E27FC236}">
                  <a16:creationId xmlns:a16="http://schemas.microsoft.com/office/drawing/2014/main" id="{751988F2-DBDB-53FA-2E8B-DE674D6D2B6A}"/>
                </a:ext>
              </a:extLst>
            </p:cNvPr>
            <p:cNvSpPr/>
            <p:nvPr userDrawn="1"/>
          </p:nvSpPr>
          <p:spPr>
            <a:xfrm flipV="1">
              <a:off x="1858639" y="0"/>
              <a:ext cx="213299" cy="390907"/>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A5B451E3-7C30-F7E8-27F1-20A1711850CE}"/>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2AF9E3A6-8792-EBEF-E21F-6506CA347F7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D7814D-56F3-7C85-157F-E73DAB5F042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392828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450D105-3168-9AA2-1E36-18264E43F5DD}"/>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5" name="Date Placeholder 4">
            <a:extLst>
              <a:ext uri="{FF2B5EF4-FFF2-40B4-BE49-F238E27FC236}">
                <a16:creationId xmlns:a16="http://schemas.microsoft.com/office/drawing/2014/main" id="{EBC3EA9C-34EA-199C-CEF0-8463AAE7DDB7}"/>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6" name="Footer Placeholder 5">
            <a:extLst>
              <a:ext uri="{FF2B5EF4-FFF2-40B4-BE49-F238E27FC236}">
                <a16:creationId xmlns:a16="http://schemas.microsoft.com/office/drawing/2014/main" id="{A16D9ED6-2507-9043-2434-14990C290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5142B-2BCF-3584-CF46-5568AF2394B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8" name="Picture 7">
            <a:extLst>
              <a:ext uri="{FF2B5EF4-FFF2-40B4-BE49-F238E27FC236}">
                <a16:creationId xmlns:a16="http://schemas.microsoft.com/office/drawing/2014/main" id="{1E117FA9-E26A-4F12-3480-6499E26C73F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9" name="Group 8">
            <a:extLst>
              <a:ext uri="{FF2B5EF4-FFF2-40B4-BE49-F238E27FC236}">
                <a16:creationId xmlns:a16="http://schemas.microsoft.com/office/drawing/2014/main" id="{C2F26ABC-4A2D-3F29-949F-D733E61C91B2}"/>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70ED001F-8063-F3C7-2FEF-E453A15D6F8A}"/>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584E66-4123-80C8-F229-404A09AEC33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
        <p:nvSpPr>
          <p:cNvPr id="12" name="Rectangle 11">
            <a:extLst>
              <a:ext uri="{FF2B5EF4-FFF2-40B4-BE49-F238E27FC236}">
                <a16:creationId xmlns:a16="http://schemas.microsoft.com/office/drawing/2014/main" id="{812957FA-0954-130C-016A-4BAA3351102F}"/>
              </a:ext>
            </a:extLst>
          </p:cNvPr>
          <p:cNvSpPr/>
          <p:nvPr userDrawn="1"/>
        </p:nvSpPr>
        <p:spPr>
          <a:xfrm rot="5400000">
            <a:off x="6073139" y="761174"/>
            <a:ext cx="4571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6B5F1816-5F6B-7928-15B1-1910931B275B}"/>
              </a:ext>
            </a:extLst>
          </p:cNvPr>
          <p:cNvSpPr>
            <a:spLocks noGrp="1"/>
          </p:cNvSpPr>
          <p:nvPr>
            <p:ph type="title"/>
          </p:nvPr>
        </p:nvSpPr>
        <p:spPr>
          <a:xfrm>
            <a:off x="838198" y="781051"/>
            <a:ext cx="10515600" cy="1325563"/>
          </a:xfrm>
        </p:spPr>
        <p:txBody>
          <a:bodyPr/>
          <a:lstStyle>
            <a:lvl1pPr>
              <a:defRPr>
                <a:latin typeface="+mn-lt"/>
              </a:defRPr>
            </a:lvl1pPr>
          </a:lstStyle>
          <a:p>
            <a:r>
              <a:rPr lang="en-US" dirty="0"/>
              <a:t>Click to edit Master title style</a:t>
            </a:r>
          </a:p>
        </p:txBody>
      </p:sp>
    </p:spTree>
    <p:extLst>
      <p:ext uri="{BB962C8B-B14F-4D97-AF65-F5344CB8AC3E}">
        <p14:creationId xmlns:p14="http://schemas.microsoft.com/office/powerpoint/2010/main" val="2743350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450D105-3168-9AA2-1E36-18264E43F5DD}"/>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5" name="Date Placeholder 4">
            <a:extLst>
              <a:ext uri="{FF2B5EF4-FFF2-40B4-BE49-F238E27FC236}">
                <a16:creationId xmlns:a16="http://schemas.microsoft.com/office/drawing/2014/main" id="{EBC3EA9C-34EA-199C-CEF0-8463AAE7DDB7}"/>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6" name="Footer Placeholder 5">
            <a:extLst>
              <a:ext uri="{FF2B5EF4-FFF2-40B4-BE49-F238E27FC236}">
                <a16:creationId xmlns:a16="http://schemas.microsoft.com/office/drawing/2014/main" id="{A16D9ED6-2507-9043-2434-14990C290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5142B-2BCF-3584-CF46-5568AF2394B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8" name="Picture 7">
            <a:extLst>
              <a:ext uri="{FF2B5EF4-FFF2-40B4-BE49-F238E27FC236}">
                <a16:creationId xmlns:a16="http://schemas.microsoft.com/office/drawing/2014/main" id="{1E117FA9-E26A-4F12-3480-6499E26C73F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9" name="Group 8">
            <a:extLst>
              <a:ext uri="{FF2B5EF4-FFF2-40B4-BE49-F238E27FC236}">
                <a16:creationId xmlns:a16="http://schemas.microsoft.com/office/drawing/2014/main" id="{C2F26ABC-4A2D-3F29-949F-D733E61C91B2}"/>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70ED001F-8063-F3C7-2FEF-E453A15D6F8A}"/>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584E66-4123-80C8-F229-404A09AEC33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
        <p:nvSpPr>
          <p:cNvPr id="13" name="Rectangle 12">
            <a:extLst>
              <a:ext uri="{FF2B5EF4-FFF2-40B4-BE49-F238E27FC236}">
                <a16:creationId xmlns:a16="http://schemas.microsoft.com/office/drawing/2014/main" id="{CAE4AFB9-D289-5BB8-FC6E-3A98AE611BFD}"/>
              </a:ext>
            </a:extLst>
          </p:cNvPr>
          <p:cNvSpPr/>
          <p:nvPr userDrawn="1"/>
        </p:nvSpPr>
        <p:spPr>
          <a:xfrm rot="5400000">
            <a:off x="6079906" y="-6086095"/>
            <a:ext cx="4571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559C5E7F-48AB-BACC-5157-81B702629420}"/>
              </a:ext>
            </a:extLst>
          </p:cNvPr>
          <p:cNvSpPr>
            <a:spLocks noGrp="1"/>
          </p:cNvSpPr>
          <p:nvPr>
            <p:ph type="title"/>
          </p:nvPr>
        </p:nvSpPr>
        <p:spPr>
          <a:xfrm>
            <a:off x="838198" y="781051"/>
            <a:ext cx="10515600" cy="1325563"/>
          </a:xfrm>
        </p:spPr>
        <p:txBody>
          <a:bodyPr/>
          <a:lstStyle>
            <a:lvl1pPr>
              <a:defRPr>
                <a:latin typeface="+mn-lt"/>
              </a:defRPr>
            </a:lvl1pPr>
          </a:lstStyle>
          <a:p>
            <a:r>
              <a:rPr lang="en-US" dirty="0"/>
              <a:t>Click to edit Master title style</a:t>
            </a:r>
          </a:p>
        </p:txBody>
      </p:sp>
    </p:spTree>
    <p:extLst>
      <p:ext uri="{BB962C8B-B14F-4D97-AF65-F5344CB8AC3E}">
        <p14:creationId xmlns:p14="http://schemas.microsoft.com/office/powerpoint/2010/main" val="1788661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_layout_0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2AE6E-5012-F925-B9E0-2C9A3DBC0A6A}"/>
              </a:ext>
            </a:extLst>
          </p:cNvPr>
          <p:cNvSpPr/>
          <p:nvPr userDrawn="1"/>
        </p:nvSpPr>
        <p:spPr>
          <a:xfrm>
            <a:off x="0" y="-1"/>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a:extLst>
              <a:ext uri="{FF2B5EF4-FFF2-40B4-BE49-F238E27FC236}">
                <a16:creationId xmlns:a16="http://schemas.microsoft.com/office/drawing/2014/main" id="{E6CB95AD-15CE-F7B7-4048-D4BC4039F11A}"/>
              </a:ext>
            </a:extLst>
          </p:cNvPr>
          <p:cNvPicPr>
            <a:picLocks noChangeAspect="1"/>
          </p:cNvPicPr>
          <p:nvPr userDrawn="1"/>
        </p:nvPicPr>
        <p:blipFill>
          <a:blip r:embed="rId2"/>
          <a:stretch>
            <a:fillRect/>
          </a:stretch>
        </p:blipFill>
        <p:spPr>
          <a:xfrm flipV="1">
            <a:off x="-5939" y="3718377"/>
            <a:ext cx="12192000" cy="3139623"/>
          </a:xfrm>
          <a:prstGeom prst="rect">
            <a:avLst/>
          </a:prstGeom>
        </p:spPr>
      </p:pic>
      <p:sp>
        <p:nvSpPr>
          <p:cNvPr id="5" name="Diagonal Stripe 4">
            <a:extLst>
              <a:ext uri="{FF2B5EF4-FFF2-40B4-BE49-F238E27FC236}">
                <a16:creationId xmlns:a16="http://schemas.microsoft.com/office/drawing/2014/main" id="{2C42E429-2984-FD06-B980-5826B41BC123}"/>
              </a:ext>
            </a:extLst>
          </p:cNvPr>
          <p:cNvSpPr/>
          <p:nvPr userDrawn="1"/>
        </p:nvSpPr>
        <p:spPr>
          <a:xfrm>
            <a:off x="0" y="0"/>
            <a:ext cx="5606143" cy="6858000"/>
          </a:xfrm>
          <a:prstGeom prst="diagStripe">
            <a:avLst/>
          </a:prstGeom>
          <a:solidFill>
            <a:schemeClr val="bg1">
              <a:lumMod val="7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tx1"/>
              </a:solidFill>
            </a:endParaRPr>
          </a:p>
        </p:txBody>
      </p:sp>
      <p:sp>
        <p:nvSpPr>
          <p:cNvPr id="7" name="Rectangle 6">
            <a:extLst>
              <a:ext uri="{FF2B5EF4-FFF2-40B4-BE49-F238E27FC236}">
                <a16:creationId xmlns:a16="http://schemas.microsoft.com/office/drawing/2014/main" id="{3368261F-6835-9486-4798-B9A07195D78C}"/>
              </a:ext>
            </a:extLst>
          </p:cNvPr>
          <p:cNvSpPr/>
          <p:nvPr userDrawn="1"/>
        </p:nvSpPr>
        <p:spPr>
          <a:xfrm rot="10800000">
            <a:off x="209321" y="0"/>
            <a:ext cx="99164" cy="3058510"/>
          </a:xfrm>
          <a:prstGeom prst="rect">
            <a:avLst/>
          </a:prstGeom>
          <a:solidFill>
            <a:srgbClr val="C0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a:extLst>
              <a:ext uri="{FF2B5EF4-FFF2-40B4-BE49-F238E27FC236}">
                <a16:creationId xmlns:a16="http://schemas.microsoft.com/office/drawing/2014/main" id="{A847E563-BFAE-519A-4A8B-22300B086917}"/>
              </a:ext>
            </a:extLst>
          </p:cNvPr>
          <p:cNvSpPr/>
          <p:nvPr userDrawn="1"/>
        </p:nvSpPr>
        <p:spPr>
          <a:xfrm rot="10800000">
            <a:off x="209518" y="3139623"/>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0" name="Rectangle 9">
            <a:extLst>
              <a:ext uri="{FF2B5EF4-FFF2-40B4-BE49-F238E27FC236}">
                <a16:creationId xmlns:a16="http://schemas.microsoft.com/office/drawing/2014/main" id="{BBFDF2C4-A780-511B-093B-368D5530493C}"/>
              </a:ext>
            </a:extLst>
          </p:cNvPr>
          <p:cNvSpPr/>
          <p:nvPr userDrawn="1"/>
        </p:nvSpPr>
        <p:spPr>
          <a:xfrm rot="10800000">
            <a:off x="209321" y="3654629"/>
            <a:ext cx="99164" cy="43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2" name="Picture 11" descr="Logo&#10;&#10;Description automatically generated">
            <a:extLst>
              <a:ext uri="{FF2B5EF4-FFF2-40B4-BE49-F238E27FC236}">
                <a16:creationId xmlns:a16="http://schemas.microsoft.com/office/drawing/2014/main" id="{1E7417D1-014A-5984-58A6-AA6486BF75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0580" y="6338033"/>
            <a:ext cx="1069391" cy="361688"/>
          </a:xfrm>
          <a:prstGeom prst="rect">
            <a:avLst/>
          </a:prstGeom>
        </p:spPr>
      </p:pic>
    </p:spTree>
    <p:extLst>
      <p:ext uri="{BB962C8B-B14F-4D97-AF65-F5344CB8AC3E}">
        <p14:creationId xmlns:p14="http://schemas.microsoft.com/office/powerpoint/2010/main" val="3567672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0C8336-6E97-19E8-88CA-FE902FF18424}"/>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4" name="Footer Placeholder 3">
            <a:extLst>
              <a:ext uri="{FF2B5EF4-FFF2-40B4-BE49-F238E27FC236}">
                <a16:creationId xmlns:a16="http://schemas.microsoft.com/office/drawing/2014/main" id="{940694A3-909C-4BC7-8684-CF6A8DF611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86F0-1709-92BF-CEC8-7DFA93F80910}"/>
              </a:ext>
            </a:extLst>
          </p:cNvPr>
          <p:cNvSpPr>
            <a:spLocks noGrp="1"/>
          </p:cNvSpPr>
          <p:nvPr>
            <p:ph type="sldNum" sz="quarter" idx="12"/>
          </p:nvPr>
        </p:nvSpPr>
        <p:spPr/>
        <p:txBody>
          <a:bodyPr/>
          <a:lstStyle/>
          <a:p>
            <a:fld id="{B5912E74-8957-4046-8937-1199D0665174}" type="slidenum">
              <a:rPr lang="en-US" smtClean="0"/>
              <a:t>‹#›</a:t>
            </a:fld>
            <a:endParaRPr lang="en-US"/>
          </a:p>
        </p:txBody>
      </p:sp>
      <p:grpSp>
        <p:nvGrpSpPr>
          <p:cNvPr id="10" name="Group 9">
            <a:extLst>
              <a:ext uri="{FF2B5EF4-FFF2-40B4-BE49-F238E27FC236}">
                <a16:creationId xmlns:a16="http://schemas.microsoft.com/office/drawing/2014/main" id="{C7993728-E209-C557-FA87-A687A2439D90}"/>
              </a:ext>
            </a:extLst>
          </p:cNvPr>
          <p:cNvGrpSpPr/>
          <p:nvPr userDrawn="1"/>
        </p:nvGrpSpPr>
        <p:grpSpPr>
          <a:xfrm>
            <a:off x="0" y="0"/>
            <a:ext cx="4323456" cy="7438348"/>
            <a:chOff x="0" y="0"/>
            <a:chExt cx="4323456" cy="7438348"/>
          </a:xfrm>
        </p:grpSpPr>
        <p:pic>
          <p:nvPicPr>
            <p:cNvPr id="12" name="Graphic 11">
              <a:extLst>
                <a:ext uri="{FF2B5EF4-FFF2-40B4-BE49-F238E27FC236}">
                  <a16:creationId xmlns:a16="http://schemas.microsoft.com/office/drawing/2014/main" id="{C291997A-C196-DCDE-0EA0-51D4FDEDADA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3118649" cy="4463581"/>
            </a:xfrm>
            <a:prstGeom prst="rect">
              <a:avLst/>
            </a:prstGeom>
          </p:spPr>
        </p:pic>
        <p:sp>
          <p:nvSpPr>
            <p:cNvPr id="2" name="Parallelogram 1">
              <a:extLst>
                <a:ext uri="{FF2B5EF4-FFF2-40B4-BE49-F238E27FC236}">
                  <a16:creationId xmlns:a16="http://schemas.microsoft.com/office/drawing/2014/main" id="{14354985-0AB8-E860-28D0-17AD10E6B863}"/>
                </a:ext>
              </a:extLst>
            </p:cNvPr>
            <p:cNvSpPr/>
            <p:nvPr userDrawn="1"/>
          </p:nvSpPr>
          <p:spPr>
            <a:xfrm rot="8446488">
              <a:off x="1155879" y="3069975"/>
              <a:ext cx="2214654" cy="3120244"/>
            </a:xfrm>
            <a:prstGeom prst="parallelogram">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9C95F9B9-2A5B-F93A-EA33-600D61519C46}"/>
                </a:ext>
              </a:extLst>
            </p:cNvPr>
            <p:cNvSpPr/>
            <p:nvPr userDrawn="1"/>
          </p:nvSpPr>
          <p:spPr>
            <a:xfrm rot="8446488">
              <a:off x="2539020" y="5497285"/>
              <a:ext cx="1784436" cy="1941063"/>
            </a:xfrm>
            <a:custGeom>
              <a:avLst/>
              <a:gdLst>
                <a:gd name="connsiteX0" fmla="*/ 0 w 2214654"/>
                <a:gd name="connsiteY0" fmla="*/ 3120244 h 3120244"/>
                <a:gd name="connsiteX1" fmla="*/ 553664 w 2214654"/>
                <a:gd name="connsiteY1" fmla="*/ 0 h 3120244"/>
                <a:gd name="connsiteX2" fmla="*/ 2214654 w 2214654"/>
                <a:gd name="connsiteY2" fmla="*/ 0 h 3120244"/>
                <a:gd name="connsiteX3" fmla="*/ 1660991 w 2214654"/>
                <a:gd name="connsiteY3" fmla="*/ 3120244 h 3120244"/>
                <a:gd name="connsiteX4" fmla="*/ 0 w 2214654"/>
                <a:gd name="connsiteY4" fmla="*/ 3120244 h 3120244"/>
                <a:gd name="connsiteX0" fmla="*/ 0 w 2214654"/>
                <a:gd name="connsiteY0" fmla="*/ 3120244 h 3120244"/>
                <a:gd name="connsiteX1" fmla="*/ 341522 w 2214654"/>
                <a:gd name="connsiteY1" fmla="*/ 1179181 h 3120244"/>
                <a:gd name="connsiteX2" fmla="*/ 2214654 w 2214654"/>
                <a:gd name="connsiteY2" fmla="*/ 0 h 3120244"/>
                <a:gd name="connsiteX3" fmla="*/ 1660991 w 2214654"/>
                <a:gd name="connsiteY3" fmla="*/ 3120244 h 3120244"/>
                <a:gd name="connsiteX4" fmla="*/ 0 w 2214654"/>
                <a:gd name="connsiteY4" fmla="*/ 3120244 h 3120244"/>
                <a:gd name="connsiteX0" fmla="*/ 0 w 1784436"/>
                <a:gd name="connsiteY0" fmla="*/ 1941063 h 1941063"/>
                <a:gd name="connsiteX1" fmla="*/ 341522 w 1784436"/>
                <a:gd name="connsiteY1" fmla="*/ 0 h 1941063"/>
                <a:gd name="connsiteX2" fmla="*/ 1784436 w 1784436"/>
                <a:gd name="connsiteY2" fmla="*/ 1205605 h 1941063"/>
                <a:gd name="connsiteX3" fmla="*/ 1660991 w 1784436"/>
                <a:gd name="connsiteY3" fmla="*/ 1941063 h 1941063"/>
                <a:gd name="connsiteX4" fmla="*/ 0 w 1784436"/>
                <a:gd name="connsiteY4" fmla="*/ 1941063 h 194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36" h="1941063">
                  <a:moveTo>
                    <a:pt x="0" y="1941063"/>
                  </a:moveTo>
                  <a:lnTo>
                    <a:pt x="341522" y="0"/>
                  </a:lnTo>
                  <a:lnTo>
                    <a:pt x="1784436" y="1205605"/>
                  </a:lnTo>
                  <a:lnTo>
                    <a:pt x="1660991" y="1941063"/>
                  </a:lnTo>
                  <a:lnTo>
                    <a:pt x="0" y="1941063"/>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raphic 14">
            <a:extLst>
              <a:ext uri="{FF2B5EF4-FFF2-40B4-BE49-F238E27FC236}">
                <a16:creationId xmlns:a16="http://schemas.microsoft.com/office/drawing/2014/main" id="{0B5606AF-41C6-0137-32A8-807A0A5D0D48}"/>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flipH="1">
            <a:off x="2126331" y="-1062392"/>
            <a:ext cx="2405080" cy="3385097"/>
          </a:xfrm>
          <a:prstGeom prst="rect">
            <a:avLst/>
          </a:prstGeom>
        </p:spPr>
      </p:pic>
      <p:pic>
        <p:nvPicPr>
          <p:cNvPr id="13" name="Picture 12">
            <a:extLst>
              <a:ext uri="{FF2B5EF4-FFF2-40B4-BE49-F238E27FC236}">
                <a16:creationId xmlns:a16="http://schemas.microsoft.com/office/drawing/2014/main" id="{9AF4D5AD-886B-F49D-187E-EF188BA5C869}"/>
              </a:ext>
            </a:extLst>
          </p:cNvPr>
          <p:cNvPicPr>
            <a:picLocks noChangeAspect="1"/>
          </p:cNvPicPr>
          <p:nvPr userDrawn="1"/>
        </p:nvPicPr>
        <p:blipFill>
          <a:blip r:embed="rId6">
            <a:alphaModFix amt="99000"/>
          </a:blip>
          <a:stretch>
            <a:fillRect/>
          </a:stretch>
        </p:blipFill>
        <p:spPr>
          <a:xfrm rot="5400000" flipV="1">
            <a:off x="-2602281" y="2616106"/>
            <a:ext cx="7046892" cy="1814681"/>
          </a:xfrm>
          <a:prstGeom prst="rect">
            <a:avLst/>
          </a:prstGeom>
        </p:spPr>
      </p:pic>
      <p:pic>
        <p:nvPicPr>
          <p:cNvPr id="16" name="Graphic 15">
            <a:extLst>
              <a:ext uri="{FF2B5EF4-FFF2-40B4-BE49-F238E27FC236}">
                <a16:creationId xmlns:a16="http://schemas.microsoft.com/office/drawing/2014/main" id="{ADB128DF-CD31-0CEB-4D7C-71A658062365}"/>
              </a:ext>
            </a:extLst>
          </p:cNvPr>
          <p:cNvPicPr>
            <a:picLocks noChangeAspect="1"/>
          </p:cNvPicPr>
          <p:nvPr userDrawn="1"/>
        </p:nvPicPr>
        <p:blipFill>
          <a:blip r:embed="rId7">
            <a:extLst>
              <a:ext uri="{96DAC541-7B7A-43D3-8B79-37D633B846F1}">
                <asvg:svgBlip xmlns:asvg="http://schemas.microsoft.com/office/drawing/2016/SVG/main" xmlns="" r:embed="rId8"/>
              </a:ext>
            </a:extLst>
          </a:blip>
          <a:stretch>
            <a:fillRect/>
          </a:stretch>
        </p:blipFill>
        <p:spPr>
          <a:xfrm rot="10800000">
            <a:off x="283211" y="3743462"/>
            <a:ext cx="2080701" cy="2978013"/>
          </a:xfrm>
          <a:prstGeom prst="rect">
            <a:avLst/>
          </a:prstGeom>
        </p:spPr>
      </p:pic>
      <p:pic>
        <p:nvPicPr>
          <p:cNvPr id="25" name="Graphic 24">
            <a:extLst>
              <a:ext uri="{FF2B5EF4-FFF2-40B4-BE49-F238E27FC236}">
                <a16:creationId xmlns:a16="http://schemas.microsoft.com/office/drawing/2014/main" id="{3FF214BE-EBD1-4C75-B559-2A68D3A7182D}"/>
              </a:ext>
            </a:extLst>
          </p:cNvPr>
          <p:cNvPicPr>
            <a:picLocks noChangeAspect="1"/>
          </p:cNvPicPr>
          <p:nvPr userDrawn="1"/>
        </p:nvPicPr>
        <p:blipFill>
          <a:blip r:embed="rId9">
            <a:extLst>
              <a:ext uri="{96DAC541-7B7A-43D3-8B79-37D633B846F1}">
                <asvg:svgBlip xmlns:asvg="http://schemas.microsoft.com/office/drawing/2016/SVG/main" xmlns="" r:embed="rId10"/>
              </a:ext>
            </a:extLst>
          </a:blip>
          <a:stretch>
            <a:fillRect/>
          </a:stretch>
        </p:blipFill>
        <p:spPr>
          <a:xfrm rot="5400000">
            <a:off x="1830037" y="6046777"/>
            <a:ext cx="419100" cy="790575"/>
          </a:xfrm>
          <a:prstGeom prst="rect">
            <a:avLst/>
          </a:prstGeom>
        </p:spPr>
      </p:pic>
    </p:spTree>
    <p:extLst>
      <p:ext uri="{BB962C8B-B14F-4D97-AF65-F5344CB8AC3E}">
        <p14:creationId xmlns:p14="http://schemas.microsoft.com/office/powerpoint/2010/main" val="864249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E22F56BC-829B-3BC8-96F9-8B26B69F0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333" b="7973"/>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6D44EBC3-45F4-19C6-0AEB-16C907B4BCB5}"/>
              </a:ext>
            </a:extLst>
          </p:cNvPr>
          <p:cNvSpPr/>
          <p:nvPr userDrawn="1"/>
        </p:nvSpPr>
        <p:spPr>
          <a:xfrm>
            <a:off x="0" y="1"/>
            <a:ext cx="12192000" cy="6858000"/>
          </a:xfrm>
          <a:prstGeom prst="rect">
            <a:avLst/>
          </a:prstGeom>
          <a:gradFill flip="none" rotWithShape="1">
            <a:gsLst>
              <a:gs pos="12000">
                <a:srgbClr val="6C1D35">
                  <a:alpha val="68000"/>
                </a:srgbClr>
              </a:gs>
              <a:gs pos="77000">
                <a:schemeClr val="accent1">
                  <a:lumMod val="75000"/>
                </a:scheme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6528AE63-F58B-C295-2F24-0E7B07553C61}"/>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4" name="Footer Placeholder 3">
            <a:extLst>
              <a:ext uri="{FF2B5EF4-FFF2-40B4-BE49-F238E27FC236}">
                <a16:creationId xmlns:a16="http://schemas.microsoft.com/office/drawing/2014/main" id="{62D40798-1691-00D6-C3D9-64CC3EB826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1A835F-2749-4B9F-A9CB-5E0BF4302B2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41" name="Graphic 40">
            <a:extLst>
              <a:ext uri="{FF2B5EF4-FFF2-40B4-BE49-F238E27FC236}">
                <a16:creationId xmlns:a16="http://schemas.microsoft.com/office/drawing/2014/main" id="{BBA782F0-1339-9AD7-88E8-E482862A0C73}"/>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rot="10800000" flipH="1">
            <a:off x="7112000" y="-35081"/>
            <a:ext cx="4917440" cy="6921189"/>
          </a:xfrm>
          <a:prstGeom prst="rect">
            <a:avLst/>
          </a:prstGeom>
        </p:spPr>
      </p:pic>
      <p:pic>
        <p:nvPicPr>
          <p:cNvPr id="42" name="Graphic 41">
            <a:extLst>
              <a:ext uri="{FF2B5EF4-FFF2-40B4-BE49-F238E27FC236}">
                <a16:creationId xmlns:a16="http://schemas.microsoft.com/office/drawing/2014/main" id="{955F31CF-FB2A-3612-E2CA-58665EF22E34}"/>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rot="10800000" flipH="1">
            <a:off x="11268262" y="349094"/>
            <a:ext cx="2010036" cy="2829081"/>
          </a:xfrm>
          <a:prstGeom prst="rect">
            <a:avLst/>
          </a:prstGeom>
        </p:spPr>
      </p:pic>
    </p:spTree>
    <p:extLst>
      <p:ext uri="{BB962C8B-B14F-4D97-AF65-F5344CB8AC3E}">
        <p14:creationId xmlns:p14="http://schemas.microsoft.com/office/powerpoint/2010/main" val="118688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p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A0EB9F-5240-3366-0373-E8B7C3C2A4FE}"/>
              </a:ext>
            </a:extLst>
          </p:cNvPr>
          <p:cNvSpPr/>
          <p:nvPr userDrawn="1"/>
        </p:nvSpPr>
        <p:spPr>
          <a:xfrm>
            <a:off x="0" y="-2"/>
            <a:ext cx="12230100" cy="6858001"/>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AF7B2D7-FB34-55B3-113A-7F96DDA7A845}"/>
              </a:ext>
            </a:extLst>
          </p:cNvPr>
          <p:cNvPicPr>
            <a:picLocks noChangeAspect="1"/>
          </p:cNvPicPr>
          <p:nvPr userDrawn="1"/>
        </p:nvPicPr>
        <p:blipFill rotWithShape="1">
          <a:blip r:embed="rId2">
            <a:alphaModFix amt="32000"/>
            <a:extLst>
              <a:ext uri="{28A0092B-C50C-407E-A947-70E740481C1C}">
                <a14:useLocalDpi xmlns:a14="http://schemas.microsoft.com/office/drawing/2010/main" val="0"/>
              </a:ext>
            </a:extLst>
          </a:blip>
          <a:srcRect l="20647"/>
          <a:stretch/>
        </p:blipFill>
        <p:spPr>
          <a:xfrm rot="16200000">
            <a:off x="2686050" y="-2686050"/>
            <a:ext cx="6858000" cy="12230100"/>
          </a:xfrm>
          <a:prstGeom prst="rect">
            <a:avLst/>
          </a:prstGeom>
        </p:spPr>
      </p:pic>
      <p:sp>
        <p:nvSpPr>
          <p:cNvPr id="3" name="Date Placeholder 2">
            <a:extLst>
              <a:ext uri="{FF2B5EF4-FFF2-40B4-BE49-F238E27FC236}">
                <a16:creationId xmlns:a16="http://schemas.microsoft.com/office/drawing/2014/main" id="{837B2BBA-3015-27B9-D210-D15544F2C44D}"/>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4" name="Footer Placeholder 3">
            <a:extLst>
              <a:ext uri="{FF2B5EF4-FFF2-40B4-BE49-F238E27FC236}">
                <a16:creationId xmlns:a16="http://schemas.microsoft.com/office/drawing/2014/main" id="{02FAB71C-4835-3D07-2B7F-A7456A46C5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E7A9C-9AFC-99CF-42E5-627A58693AE1}"/>
              </a:ext>
            </a:extLst>
          </p:cNvPr>
          <p:cNvSpPr>
            <a:spLocks noGrp="1"/>
          </p:cNvSpPr>
          <p:nvPr>
            <p:ph type="sldNum" sz="quarter" idx="12"/>
          </p:nvPr>
        </p:nvSpPr>
        <p:spPr/>
        <p:txBody>
          <a:bodyPr/>
          <a:lstStyle/>
          <a:p>
            <a:fld id="{B5912E74-8957-4046-8937-1199D0665174}" type="slidenum">
              <a:rPr lang="en-US" smtClean="0"/>
              <a:t>‹#›</a:t>
            </a:fld>
            <a:endParaRPr lang="en-US"/>
          </a:p>
        </p:txBody>
      </p:sp>
    </p:spTree>
    <p:extLst>
      <p:ext uri="{BB962C8B-B14F-4D97-AF65-F5344CB8AC3E}">
        <p14:creationId xmlns:p14="http://schemas.microsoft.com/office/powerpoint/2010/main" val="239564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CAB3E7-A192-D902-B47D-B2CC33AF3A17}"/>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grpSp>
        <p:nvGrpSpPr>
          <p:cNvPr id="29" name="Group 28">
            <a:extLst>
              <a:ext uri="{FF2B5EF4-FFF2-40B4-BE49-F238E27FC236}">
                <a16:creationId xmlns:a16="http://schemas.microsoft.com/office/drawing/2014/main" id="{9956ED8E-CF4D-D756-5FA9-5F3263853A9C}"/>
              </a:ext>
            </a:extLst>
          </p:cNvPr>
          <p:cNvGrpSpPr/>
          <p:nvPr userDrawn="1"/>
        </p:nvGrpSpPr>
        <p:grpSpPr>
          <a:xfrm>
            <a:off x="0" y="6438899"/>
            <a:ext cx="4425450" cy="419100"/>
            <a:chOff x="0" y="6438899"/>
            <a:chExt cx="4425450" cy="419100"/>
          </a:xfrm>
        </p:grpSpPr>
        <p:sp>
          <p:nvSpPr>
            <p:cNvPr id="27" name="Rectangle 26">
              <a:extLst>
                <a:ext uri="{FF2B5EF4-FFF2-40B4-BE49-F238E27FC236}">
                  <a16:creationId xmlns:a16="http://schemas.microsoft.com/office/drawing/2014/main" id="{4185CCF7-2507-F40E-2E71-04B5C07C7F09}"/>
                </a:ext>
              </a:extLst>
            </p:cNvPr>
            <p:cNvSpPr/>
            <p:nvPr userDrawn="1"/>
          </p:nvSpPr>
          <p:spPr>
            <a:xfrm>
              <a:off x="0" y="6438900"/>
              <a:ext cx="4115884" cy="41909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891B4BFE-7090-CB15-ACE2-E76D3D5E6402}"/>
                </a:ext>
              </a:extLst>
            </p:cNvPr>
            <p:cNvSpPr/>
            <p:nvPr userDrawn="1"/>
          </p:nvSpPr>
          <p:spPr>
            <a:xfrm>
              <a:off x="4115884" y="6438899"/>
              <a:ext cx="309566" cy="419100"/>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1796ACF-1284-B0D3-20AC-1A411B0BC639}"/>
              </a:ext>
            </a:extLst>
          </p:cNvPr>
          <p:cNvSpPr>
            <a:spLocks noGrp="1"/>
          </p:cNvSpPr>
          <p:nvPr>
            <p:ph type="title"/>
          </p:nvPr>
        </p:nvSpPr>
        <p:spPr>
          <a:xfrm>
            <a:off x="831850" y="1047751"/>
            <a:ext cx="10515600" cy="1500187"/>
          </a:xfrm>
        </p:spPr>
        <p:txBody>
          <a:bodyPr anchor="t">
            <a:normAutofit/>
          </a:bodyPr>
          <a:lstStyle>
            <a:lvl1pPr>
              <a:defRPr sz="4000">
                <a:latin typeface="+mn-lt"/>
              </a:defRPr>
            </a:lvl1pPr>
          </a:lstStyle>
          <a:p>
            <a:r>
              <a:rPr lang="en-US" dirty="0"/>
              <a:t>Click to edit Master title style</a:t>
            </a:r>
          </a:p>
        </p:txBody>
      </p:sp>
      <p:sp>
        <p:nvSpPr>
          <p:cNvPr id="3" name="Text Placeholder 2">
            <a:extLst>
              <a:ext uri="{FF2B5EF4-FFF2-40B4-BE49-F238E27FC236}">
                <a16:creationId xmlns:a16="http://schemas.microsoft.com/office/drawing/2014/main" id="{CAE66E6B-CFF2-F241-A3D1-4FD4DAC4FAC5}"/>
              </a:ext>
            </a:extLst>
          </p:cNvPr>
          <p:cNvSpPr>
            <a:spLocks noGrp="1"/>
          </p:cNvSpPr>
          <p:nvPr>
            <p:ph type="body" idx="1"/>
          </p:nvPr>
        </p:nvSpPr>
        <p:spPr>
          <a:xfrm>
            <a:off x="831850" y="2814638"/>
            <a:ext cx="10515600" cy="33575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916DBAF-8EC8-76B5-BD68-4EE498D12AED}"/>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5" name="Footer Placeholder 4">
            <a:extLst>
              <a:ext uri="{FF2B5EF4-FFF2-40B4-BE49-F238E27FC236}">
                <a16:creationId xmlns:a16="http://schemas.microsoft.com/office/drawing/2014/main" id="{14FC1A71-0977-DB43-6672-9DD2B43F0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1AA75-9A52-677C-BAAB-361020BE450C}"/>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1" name="Picture 10">
            <a:extLst>
              <a:ext uri="{FF2B5EF4-FFF2-40B4-BE49-F238E27FC236}">
                <a16:creationId xmlns:a16="http://schemas.microsoft.com/office/drawing/2014/main" id="{14CA6469-707B-4B2D-CE38-C2E80563F89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24" name="Group 23">
            <a:extLst>
              <a:ext uri="{FF2B5EF4-FFF2-40B4-BE49-F238E27FC236}">
                <a16:creationId xmlns:a16="http://schemas.microsoft.com/office/drawing/2014/main" id="{DB94ABDC-D409-D0CF-BFD9-E874B46B7EEF}"/>
              </a:ext>
            </a:extLst>
          </p:cNvPr>
          <p:cNvGrpSpPr/>
          <p:nvPr userDrawn="1"/>
        </p:nvGrpSpPr>
        <p:grpSpPr>
          <a:xfrm>
            <a:off x="0" y="0"/>
            <a:ext cx="2135014" cy="390908"/>
            <a:chOff x="0" y="0"/>
            <a:chExt cx="2135014" cy="390908"/>
          </a:xfrm>
        </p:grpSpPr>
        <p:sp>
          <p:nvSpPr>
            <p:cNvPr id="21" name="Rectangle 20">
              <a:extLst>
                <a:ext uri="{FF2B5EF4-FFF2-40B4-BE49-F238E27FC236}">
                  <a16:creationId xmlns:a16="http://schemas.microsoft.com/office/drawing/2014/main" id="{15CC8F0A-14AF-F65B-6D14-A51CBEFF1729}"/>
                </a:ext>
              </a:extLst>
            </p:cNvPr>
            <p:cNvSpPr/>
            <p:nvPr userDrawn="1"/>
          </p:nvSpPr>
          <p:spPr>
            <a:xfrm>
              <a:off x="0" y="1"/>
              <a:ext cx="1921715" cy="3909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D170A48-ED14-4722-ED48-412F8B7C44AA}"/>
                </a:ext>
              </a:extLst>
            </p:cNvPr>
            <p:cNvSpPr/>
            <p:nvPr userDrawn="1"/>
          </p:nvSpPr>
          <p:spPr>
            <a:xfrm flipV="1">
              <a:off x="1921715" y="0"/>
              <a:ext cx="213299" cy="390907"/>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A4B6D801-7EDC-E981-F405-040472A43AB5}"/>
              </a:ext>
            </a:extLst>
          </p:cNvPr>
          <p:cNvGrpSpPr/>
          <p:nvPr userDrawn="1"/>
        </p:nvGrpSpPr>
        <p:grpSpPr>
          <a:xfrm>
            <a:off x="11930388" y="4900065"/>
            <a:ext cx="261612" cy="1456285"/>
            <a:chOff x="-7479" y="4982614"/>
            <a:chExt cx="261612" cy="1456285"/>
          </a:xfrm>
        </p:grpSpPr>
        <p:sp>
          <p:nvSpPr>
            <p:cNvPr id="32" name="Rectangle 31">
              <a:extLst>
                <a:ext uri="{FF2B5EF4-FFF2-40B4-BE49-F238E27FC236}">
                  <a16:creationId xmlns:a16="http://schemas.microsoft.com/office/drawing/2014/main" id="{790F7BDA-9A67-4500-FC96-D0DCA5669FC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6D3808A-7510-8E14-D035-56A7CA6C58A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18422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5FB79D-2789-2E82-ACD5-FA141CFFB85B}"/>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sp>
        <p:nvSpPr>
          <p:cNvPr id="2" name="Title 1">
            <a:extLst>
              <a:ext uri="{FF2B5EF4-FFF2-40B4-BE49-F238E27FC236}">
                <a16:creationId xmlns:a16="http://schemas.microsoft.com/office/drawing/2014/main" id="{D306C3F4-36B0-1561-8EFF-3B31A7774228}"/>
              </a:ext>
            </a:extLst>
          </p:cNvPr>
          <p:cNvSpPr>
            <a:spLocks noGrp="1"/>
          </p:cNvSpPr>
          <p:nvPr>
            <p:ph type="ctrTitle"/>
          </p:nvPr>
        </p:nvSpPr>
        <p:spPr>
          <a:xfrm>
            <a:off x="1524000" y="1122363"/>
            <a:ext cx="9144000" cy="1381125"/>
          </a:xfrm>
        </p:spPr>
        <p:txBody>
          <a:bodyPr anchor="t">
            <a:normAutofit/>
          </a:bodyPr>
          <a:lstStyle>
            <a:lvl1pPr algn="l">
              <a:defRPr sz="4000">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FDC4E23C-BC64-3E31-C7C9-1CCB71C593F3}"/>
              </a:ext>
            </a:extLst>
          </p:cNvPr>
          <p:cNvSpPr>
            <a:spLocks noGrp="1"/>
          </p:cNvSpPr>
          <p:nvPr>
            <p:ph type="subTitle" idx="1"/>
          </p:nvPr>
        </p:nvSpPr>
        <p:spPr>
          <a:xfrm>
            <a:off x="1524000" y="2601118"/>
            <a:ext cx="9144000" cy="346175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8BAAB4A-F681-D1CE-536F-A8600B878509}"/>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5" name="Footer Placeholder 4">
            <a:extLst>
              <a:ext uri="{FF2B5EF4-FFF2-40B4-BE49-F238E27FC236}">
                <a16:creationId xmlns:a16="http://schemas.microsoft.com/office/drawing/2014/main" id="{5872C815-2D69-C272-C63C-A195EBFE3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7A072-5E8E-BDBB-35CA-3A355E5D5FFB}"/>
              </a:ext>
            </a:extLst>
          </p:cNvPr>
          <p:cNvSpPr>
            <a:spLocks noGrp="1"/>
          </p:cNvSpPr>
          <p:nvPr>
            <p:ph type="sldNum" sz="quarter" idx="12"/>
          </p:nvPr>
        </p:nvSpPr>
        <p:spPr/>
        <p:txBody>
          <a:bodyPr/>
          <a:lstStyle>
            <a:lvl1pPr>
              <a:defRPr>
                <a:solidFill>
                  <a:srgbClr val="6C1D35"/>
                </a:solidFill>
              </a:defRPr>
            </a:lvl1pPr>
          </a:lstStyle>
          <a:p>
            <a:fld id="{B5912E74-8957-4046-8937-1199D0665174}" type="slidenum">
              <a:rPr lang="en-US" smtClean="0"/>
              <a:pPr/>
              <a:t>‹#›</a:t>
            </a:fld>
            <a:endParaRPr lang="en-US" dirty="0"/>
          </a:p>
        </p:txBody>
      </p:sp>
      <p:pic>
        <p:nvPicPr>
          <p:cNvPr id="7" name="Picture 6">
            <a:extLst>
              <a:ext uri="{FF2B5EF4-FFF2-40B4-BE49-F238E27FC236}">
                <a16:creationId xmlns:a16="http://schemas.microsoft.com/office/drawing/2014/main" id="{1AFB2FEB-1CDE-753F-3231-2131ED23FF19}"/>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24" name="Group 23">
            <a:extLst>
              <a:ext uri="{FF2B5EF4-FFF2-40B4-BE49-F238E27FC236}">
                <a16:creationId xmlns:a16="http://schemas.microsoft.com/office/drawing/2014/main" id="{60EA2A08-0768-E840-71C5-CB5BA198C844}"/>
              </a:ext>
            </a:extLst>
          </p:cNvPr>
          <p:cNvGrpSpPr/>
          <p:nvPr userDrawn="1"/>
        </p:nvGrpSpPr>
        <p:grpSpPr>
          <a:xfrm>
            <a:off x="0" y="336866"/>
            <a:ext cx="838200" cy="390908"/>
            <a:chOff x="0" y="585597"/>
            <a:chExt cx="838200" cy="390908"/>
          </a:xfrm>
        </p:grpSpPr>
        <p:sp>
          <p:nvSpPr>
            <p:cNvPr id="22" name="Rectangle 21">
              <a:extLst>
                <a:ext uri="{FF2B5EF4-FFF2-40B4-BE49-F238E27FC236}">
                  <a16:creationId xmlns:a16="http://schemas.microsoft.com/office/drawing/2014/main" id="{87FE56D3-CDFF-99C8-081E-21872711345C}"/>
                </a:ext>
              </a:extLst>
            </p:cNvPr>
            <p:cNvSpPr/>
            <p:nvPr userDrawn="1"/>
          </p:nvSpPr>
          <p:spPr>
            <a:xfrm>
              <a:off x="0" y="585598"/>
              <a:ext cx="624901" cy="3909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5D81439-E4CF-3498-4773-82E6A34DB949}"/>
                </a:ext>
              </a:extLst>
            </p:cNvPr>
            <p:cNvSpPr/>
            <p:nvPr userDrawn="1"/>
          </p:nvSpPr>
          <p:spPr>
            <a:xfrm flipV="1">
              <a:off x="624901" y="585597"/>
              <a:ext cx="213299" cy="390907"/>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4F56CB3B-27D6-0844-017F-CFA08F52311B}"/>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845E31CA-977D-9659-5E4D-1E4EC75ABA70}"/>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B4385F2-2245-0F8C-C446-564E2DE5084A}"/>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2065987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386308-8E2B-C701-D9C5-CFF5B6D9F8D4}"/>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2" name="Title 1">
            <a:extLst>
              <a:ext uri="{FF2B5EF4-FFF2-40B4-BE49-F238E27FC236}">
                <a16:creationId xmlns:a16="http://schemas.microsoft.com/office/drawing/2014/main" id="{048221F6-B30E-6574-4F98-77B2C4903734}"/>
              </a:ext>
            </a:extLst>
          </p:cNvPr>
          <p:cNvSpPr>
            <a:spLocks noGrp="1"/>
          </p:cNvSpPr>
          <p:nvPr>
            <p:ph type="title"/>
          </p:nvPr>
        </p:nvSpPr>
        <p:spPr/>
        <p:txBody>
          <a:bodyPr>
            <a:normAutofit/>
          </a:bodyPr>
          <a:lstStyle>
            <a:lvl1pPr algn="ctr">
              <a:defRPr sz="40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DB6BEFF-E786-80CC-C462-EC9F1C9C357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7B6CF37-673E-EFC4-46AD-C8B8CC64E1D0}"/>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5" name="Footer Placeholder 4">
            <a:extLst>
              <a:ext uri="{FF2B5EF4-FFF2-40B4-BE49-F238E27FC236}">
                <a16:creationId xmlns:a16="http://schemas.microsoft.com/office/drawing/2014/main" id="{9C3B8A85-2B88-6B89-6CF8-4D396AB7B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4774E-879A-AA6A-5AEF-0FD775B9793F}"/>
              </a:ext>
            </a:extLst>
          </p:cNvPr>
          <p:cNvSpPr>
            <a:spLocks noGrp="1"/>
          </p:cNvSpPr>
          <p:nvPr>
            <p:ph type="sldNum" sz="quarter" idx="12"/>
          </p:nvPr>
        </p:nvSpPr>
        <p:spPr/>
        <p:txBody>
          <a:bodyPr/>
          <a:lstStyle/>
          <a:p>
            <a:fld id="{B5912E74-8957-4046-8937-1199D0665174}" type="slidenum">
              <a:rPr lang="en-US" smtClean="0"/>
              <a:t>‹#›</a:t>
            </a:fld>
            <a:endParaRPr lang="en-US"/>
          </a:p>
        </p:txBody>
      </p:sp>
      <p:sp>
        <p:nvSpPr>
          <p:cNvPr id="8" name="Rectangle 7">
            <a:extLst>
              <a:ext uri="{FF2B5EF4-FFF2-40B4-BE49-F238E27FC236}">
                <a16:creationId xmlns:a16="http://schemas.microsoft.com/office/drawing/2014/main" id="{68F9B18A-4C13-213C-5ECD-7D00902A82F8}"/>
              </a:ext>
            </a:extLst>
          </p:cNvPr>
          <p:cNvSpPr/>
          <p:nvPr userDrawn="1"/>
        </p:nvSpPr>
        <p:spPr>
          <a:xfrm>
            <a:off x="3894421" y="21431"/>
            <a:ext cx="4460168" cy="2565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8A0DAC0-1D7C-425C-A3EA-189775AB007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1" name="Rectangle 10">
            <a:extLst>
              <a:ext uri="{FF2B5EF4-FFF2-40B4-BE49-F238E27FC236}">
                <a16:creationId xmlns:a16="http://schemas.microsoft.com/office/drawing/2014/main" id="{73A6FB34-FC21-998E-F2ED-B41CC15A4311}"/>
              </a:ext>
            </a:extLst>
          </p:cNvPr>
          <p:cNvSpPr/>
          <p:nvPr userDrawn="1"/>
        </p:nvSpPr>
        <p:spPr>
          <a:xfrm>
            <a:off x="-1" y="6808662"/>
            <a:ext cx="12249013" cy="10897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91E5DFC-83E6-86F2-21A3-C9353A831D94}"/>
              </a:ext>
            </a:extLst>
          </p:cNvPr>
          <p:cNvGrpSpPr/>
          <p:nvPr userDrawn="1"/>
        </p:nvGrpSpPr>
        <p:grpSpPr>
          <a:xfrm>
            <a:off x="11930388" y="4900065"/>
            <a:ext cx="261612" cy="1456285"/>
            <a:chOff x="-7479" y="4982614"/>
            <a:chExt cx="261612" cy="1456285"/>
          </a:xfrm>
        </p:grpSpPr>
        <p:sp>
          <p:nvSpPr>
            <p:cNvPr id="9" name="Rectangle 8">
              <a:extLst>
                <a:ext uri="{FF2B5EF4-FFF2-40B4-BE49-F238E27FC236}">
                  <a16:creationId xmlns:a16="http://schemas.microsoft.com/office/drawing/2014/main" id="{00E6CDA0-D409-8B80-7C3D-EE78328F12C7}"/>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1DCC3F2-36B2-C662-DECB-01503AFCAA9E}"/>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2848066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60D2230-4C54-C188-62C4-95CC76262BA7}"/>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11" name="Rectangle 10">
            <a:extLst>
              <a:ext uri="{FF2B5EF4-FFF2-40B4-BE49-F238E27FC236}">
                <a16:creationId xmlns:a16="http://schemas.microsoft.com/office/drawing/2014/main" id="{1466CAA0-852B-2260-4E79-4DCDC5D3C474}"/>
              </a:ext>
            </a:extLst>
          </p:cNvPr>
          <p:cNvSpPr/>
          <p:nvPr userDrawn="1"/>
        </p:nvSpPr>
        <p:spPr>
          <a:xfrm>
            <a:off x="-38100" y="1690688"/>
            <a:ext cx="12230100" cy="5167312"/>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09984-B07C-717A-A1FC-A0212B127BE0}"/>
              </a:ext>
            </a:extLst>
          </p:cNvPr>
          <p:cNvSpPr>
            <a:spLocks noGrp="1"/>
          </p:cNvSpPr>
          <p:nvPr>
            <p:ph type="title"/>
          </p:nvPr>
        </p:nvSpPr>
        <p:spPr/>
        <p:txBody>
          <a:bodyPr>
            <a:normAutofit/>
          </a:bodyPr>
          <a:lstStyle>
            <a:lvl1pPr>
              <a:defRPr sz="40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D7D56CC2-F4AE-C871-25CA-0693B8E51D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04C4D5-028B-CF4F-DB83-2E7DAE1451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4ECB3-6230-1C4A-4271-8B1B329A9B88}"/>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6" name="Footer Placeholder 5">
            <a:extLst>
              <a:ext uri="{FF2B5EF4-FFF2-40B4-BE49-F238E27FC236}">
                <a16:creationId xmlns:a16="http://schemas.microsoft.com/office/drawing/2014/main" id="{A9D0EBE9-6EE3-30E5-37E9-966CEBBA4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D42C9F-71DE-08A3-B2D8-60F040A88956}"/>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0" name="Picture 9">
            <a:extLst>
              <a:ext uri="{FF2B5EF4-FFF2-40B4-BE49-F238E27FC236}">
                <a16:creationId xmlns:a16="http://schemas.microsoft.com/office/drawing/2014/main" id="{431BACEB-C3CA-5C73-C1CD-7E28828923B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8" name="Group 7">
            <a:extLst>
              <a:ext uri="{FF2B5EF4-FFF2-40B4-BE49-F238E27FC236}">
                <a16:creationId xmlns:a16="http://schemas.microsoft.com/office/drawing/2014/main" id="{F32450C2-7E85-EAB2-8C8F-8B13B9657507}"/>
              </a:ext>
            </a:extLst>
          </p:cNvPr>
          <p:cNvGrpSpPr/>
          <p:nvPr userDrawn="1"/>
        </p:nvGrpSpPr>
        <p:grpSpPr>
          <a:xfrm>
            <a:off x="11930388" y="4900065"/>
            <a:ext cx="261612" cy="1456285"/>
            <a:chOff x="-7479" y="4982614"/>
            <a:chExt cx="261612" cy="1456285"/>
          </a:xfrm>
        </p:grpSpPr>
        <p:sp>
          <p:nvSpPr>
            <p:cNvPr id="9" name="Rectangle 8">
              <a:extLst>
                <a:ext uri="{FF2B5EF4-FFF2-40B4-BE49-F238E27FC236}">
                  <a16:creationId xmlns:a16="http://schemas.microsoft.com/office/drawing/2014/main" id="{E593644A-0A35-6B8C-F216-AC1945DFC79E}"/>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A806244-EF9A-642C-8573-A2BFA17DB33E}"/>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1653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169F28-4F60-04EA-2355-80F723258DB7}"/>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sp>
        <p:nvSpPr>
          <p:cNvPr id="2" name="Title 1">
            <a:extLst>
              <a:ext uri="{FF2B5EF4-FFF2-40B4-BE49-F238E27FC236}">
                <a16:creationId xmlns:a16="http://schemas.microsoft.com/office/drawing/2014/main" id="{D7D3BD4A-F379-8CFF-EBD6-707DD0E70908}"/>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FD159623-7488-E134-22F1-5329048ED4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9D7D39-C4CD-9439-3408-FF0BFA1B1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750B8F-83C3-D985-5919-F1A3FDF4D0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CCF953-DD56-9B85-AB4B-B9C9F0FF06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D25C81-2863-04F8-8182-D218BA273C24}"/>
              </a:ext>
            </a:extLst>
          </p:cNvPr>
          <p:cNvSpPr>
            <a:spLocks noGrp="1"/>
          </p:cNvSpPr>
          <p:nvPr>
            <p:ph type="dt" sz="half" idx="10"/>
          </p:nvPr>
        </p:nvSpPr>
        <p:spPr/>
        <p:txBody>
          <a:bodyPr/>
          <a:lstStyle/>
          <a:p>
            <a:fld id="{EF9959E7-45DE-4A2D-ACFD-0D8C8BBAB79F}" type="datetimeFigureOut">
              <a:rPr lang="en-US" smtClean="0"/>
              <a:t>10/6/2024</a:t>
            </a:fld>
            <a:endParaRPr lang="en-US"/>
          </a:p>
        </p:txBody>
      </p:sp>
      <p:sp>
        <p:nvSpPr>
          <p:cNvPr id="8" name="Footer Placeholder 7">
            <a:extLst>
              <a:ext uri="{FF2B5EF4-FFF2-40B4-BE49-F238E27FC236}">
                <a16:creationId xmlns:a16="http://schemas.microsoft.com/office/drawing/2014/main" id="{A3A521E1-8180-A360-8696-A84620A87D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3D6C59-8054-7190-9FD8-FAA596348D42}"/>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2" name="Picture 11">
            <a:extLst>
              <a:ext uri="{FF2B5EF4-FFF2-40B4-BE49-F238E27FC236}">
                <a16:creationId xmlns:a16="http://schemas.microsoft.com/office/drawing/2014/main" id="{C023B567-24C2-C088-6F75-913992BE2D8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5" name="Rectangle 14">
            <a:extLst>
              <a:ext uri="{FF2B5EF4-FFF2-40B4-BE49-F238E27FC236}">
                <a16:creationId xmlns:a16="http://schemas.microsoft.com/office/drawing/2014/main" id="{A32B20C0-22D4-422D-2940-7F540F191BF7}"/>
              </a:ext>
            </a:extLst>
          </p:cNvPr>
          <p:cNvSpPr/>
          <p:nvPr userDrawn="1"/>
        </p:nvSpPr>
        <p:spPr>
          <a:xfrm>
            <a:off x="6764" y="342265"/>
            <a:ext cx="10269639" cy="4571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870257A-EF80-EF1A-EE95-68EB9FBC2F71}"/>
              </a:ext>
            </a:extLst>
          </p:cNvPr>
          <p:cNvGrpSpPr/>
          <p:nvPr userDrawn="1"/>
        </p:nvGrpSpPr>
        <p:grpSpPr>
          <a:xfrm>
            <a:off x="11930388" y="4900065"/>
            <a:ext cx="261612" cy="1456285"/>
            <a:chOff x="-7479" y="4982614"/>
            <a:chExt cx="261612" cy="1456285"/>
          </a:xfrm>
        </p:grpSpPr>
        <p:sp>
          <p:nvSpPr>
            <p:cNvPr id="13" name="Rectangle 12">
              <a:extLst>
                <a:ext uri="{FF2B5EF4-FFF2-40B4-BE49-F238E27FC236}">
                  <a16:creationId xmlns:a16="http://schemas.microsoft.com/office/drawing/2014/main" id="{BAEA7E83-8757-44B8-B8ED-EFD855548FA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603E4A3-2F29-E99E-59AA-19FD2D71718A}"/>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140199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19975F-708A-F234-4722-AEB234342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87F26E-314A-B65E-03F9-0EADD49DA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C2CC6-2915-3AF9-A194-796105577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959E7-45DE-4A2D-ACFD-0D8C8BBAB79F}" type="datetimeFigureOut">
              <a:rPr lang="en-US" smtClean="0"/>
              <a:t>10/6/2024</a:t>
            </a:fld>
            <a:endParaRPr lang="en-US"/>
          </a:p>
        </p:txBody>
      </p:sp>
      <p:sp>
        <p:nvSpPr>
          <p:cNvPr id="5" name="Footer Placeholder 4">
            <a:extLst>
              <a:ext uri="{FF2B5EF4-FFF2-40B4-BE49-F238E27FC236}">
                <a16:creationId xmlns:a16="http://schemas.microsoft.com/office/drawing/2014/main" id="{4994C745-1356-0A9F-002D-66D467AF4D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C9A2B0-BC9C-678A-D6F9-6A0D62CAA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912E74-8957-4046-8937-1199D0665174}" type="slidenum">
              <a:rPr lang="en-US" smtClean="0"/>
              <a:t>‹#›</a:t>
            </a:fld>
            <a:endParaRPr lang="en-US"/>
          </a:p>
        </p:txBody>
      </p:sp>
    </p:spTree>
    <p:extLst>
      <p:ext uri="{BB962C8B-B14F-4D97-AF65-F5344CB8AC3E}">
        <p14:creationId xmlns:p14="http://schemas.microsoft.com/office/powerpoint/2010/main" val="1015553595"/>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6" r:id="rId3"/>
    <p:sldLayoutId id="2147483662" r:id="rId4"/>
    <p:sldLayoutId id="2147483651" r:id="rId5"/>
    <p:sldLayoutId id="2147483649" r:id="rId6"/>
    <p:sldLayoutId id="2147483650" r:id="rId7"/>
    <p:sldLayoutId id="2147483652" r:id="rId8"/>
    <p:sldLayoutId id="2147483653" r:id="rId9"/>
    <p:sldLayoutId id="2147483654" r:id="rId10"/>
    <p:sldLayoutId id="2147483656" r:id="rId11"/>
    <p:sldLayoutId id="2147483655" r:id="rId12"/>
    <p:sldLayoutId id="2147483660" r:id="rId13"/>
    <p:sldLayoutId id="2147483657" r:id="rId14"/>
    <p:sldLayoutId id="2147483663" r:id="rId15"/>
    <p:sldLayoutId id="2147483669" r:id="rId16"/>
  </p:sldLayoutIdLst>
  <p:txStyles>
    <p:titleStyle>
      <a:lvl1pPr algn="l"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tiff"/><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7"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47.sv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jpg"/><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9.png"/><Relationship Id="rId7" Type="http://schemas.openxmlformats.org/officeDocument/2006/relationships/image" Target="../media/image60.png"/><Relationship Id="rId12" Type="http://schemas.openxmlformats.org/officeDocument/2006/relationships/image" Target="../media/image65.jp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jpg"/><Relationship Id="rId10" Type="http://schemas.openxmlformats.org/officeDocument/2006/relationships/image" Target="../media/image63.png"/><Relationship Id="rId4" Type="http://schemas.openxmlformats.org/officeDocument/2006/relationships/image" Target="../media/image57.jp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jpg"/><Relationship Id="rId3" Type="http://schemas.openxmlformats.org/officeDocument/2006/relationships/image" Target="../media/image49.png"/><Relationship Id="rId7" Type="http://schemas.openxmlformats.org/officeDocument/2006/relationships/image" Target="../media/image73.png"/><Relationship Id="rId12" Type="http://schemas.openxmlformats.org/officeDocument/2006/relationships/image" Target="../media/image78.jp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jpg"/><Relationship Id="rId10" Type="http://schemas.openxmlformats.org/officeDocument/2006/relationships/image" Target="../media/image76.jp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49.png"/><Relationship Id="rId7" Type="http://schemas.openxmlformats.org/officeDocument/2006/relationships/image" Target="../media/image83.jp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hyperlink" Target="https://www.facebook.com/mivielab/?__cft__%5b0%5d=AZUaQ5RTaozOjc7NF2GV9091oCeifePnB3WKXWYJtKtpjZjDbeJxIWuuy83q14LBj3qpsxnA4Swbp50AkW6CDBsWB4hMximgirtJV0kciQdd86WaQt2WMYJ5fsUK-PsScFzSP9wOUPNQemDASvvepbJZk9s4kOA76V3H8BWh_i5q9ZCTCOHg90d33j1VCdz0bKA&amp;__tn__=kK-R" TargetMode="External"/><Relationship Id="rId5" Type="http://schemas.openxmlformats.org/officeDocument/2006/relationships/image" Target="../media/image82.jpg"/><Relationship Id="rId4" Type="http://schemas.openxmlformats.org/officeDocument/2006/relationships/image" Target="../media/image81.jp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86.png"/><Relationship Id="rId4" Type="http://schemas.openxmlformats.org/officeDocument/2006/relationships/image" Target="../media/image85.jp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98.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28.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100.jpeg"/><Relationship Id="rId7" Type="http://schemas.openxmlformats.org/officeDocument/2006/relationships/image" Target="../media/image103.jpeg"/><Relationship Id="rId2" Type="http://schemas.openxmlformats.org/officeDocument/2006/relationships/image" Target="../media/image99.jpe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02.jpeg"/><Relationship Id="rId4" Type="http://schemas.openxmlformats.org/officeDocument/2006/relationships/image" Target="../media/image101.jpeg"/></Relationships>
</file>

<file path=ppt/slides/_rels/slide29.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2.jp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11.png"/><Relationship Id="rId16"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15.jpeg"/><Relationship Id="rId11" Type="http://schemas.openxmlformats.org/officeDocument/2006/relationships/image" Target="../media/image120.jpeg"/><Relationship Id="rId5" Type="http://schemas.openxmlformats.org/officeDocument/2006/relationships/image" Target="../media/image114.jpeg"/><Relationship Id="rId15" Type="http://schemas.openxmlformats.org/officeDocument/2006/relationships/image" Target="../media/image124.jpeg"/><Relationship Id="rId10" Type="http://schemas.openxmlformats.org/officeDocument/2006/relationships/image" Target="../media/image119.png"/><Relationship Id="rId19" Type="http://schemas.openxmlformats.org/officeDocument/2006/relationships/image" Target="../media/image18.png"/><Relationship Id="rId4" Type="http://schemas.openxmlformats.org/officeDocument/2006/relationships/image" Target="../media/image113.jpeg"/><Relationship Id="rId9" Type="http://schemas.openxmlformats.org/officeDocument/2006/relationships/image" Target="../media/image118.png"/><Relationship Id="rId14" Type="http://schemas.openxmlformats.org/officeDocument/2006/relationships/image" Target="../media/image123.png"/></Relationships>
</file>

<file path=ppt/slides/_rels/slide31.xml.rels><?xml version="1.0" encoding="UTF-8" standalone="yes"?>
<Relationships xmlns="http://schemas.openxmlformats.org/package/2006/relationships"><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8.png"/><Relationship Id="rId21" Type="http://schemas.openxmlformats.org/officeDocument/2006/relationships/image" Target="../media/image145.png"/><Relationship Id="rId34" Type="http://schemas.openxmlformats.org/officeDocument/2006/relationships/image" Target="../media/image12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33" Type="http://schemas.openxmlformats.org/officeDocument/2006/relationships/image" Target="../media/image124.jpeg"/><Relationship Id="rId2" Type="http://schemas.openxmlformats.org/officeDocument/2006/relationships/notesSlide" Target="../notesSlides/notesSlide12.xml"/><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png"/><Relationship Id="rId32" Type="http://schemas.openxmlformats.org/officeDocument/2006/relationships/image" Target="../media/image156.png"/><Relationship Id="rId5" Type="http://schemas.openxmlformats.org/officeDocument/2006/relationships/image" Target="../media/image129.jp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36" Type="http://schemas.openxmlformats.org/officeDocument/2006/relationships/image" Target="../media/image127.png"/><Relationship Id="rId10" Type="http://schemas.openxmlformats.org/officeDocument/2006/relationships/image" Target="../media/image134.png"/><Relationship Id="rId19" Type="http://schemas.openxmlformats.org/officeDocument/2006/relationships/image" Target="../media/image143.png"/><Relationship Id="rId31" Type="http://schemas.openxmlformats.org/officeDocument/2006/relationships/image" Target="../media/image155.jpe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 Id="rId35" Type="http://schemas.openxmlformats.org/officeDocument/2006/relationships/image" Target="../media/image126.png"/><Relationship Id="rId8" Type="http://schemas.openxmlformats.org/officeDocument/2006/relationships/image" Target="../media/image132.png"/></Relationships>
</file>

<file path=ppt/slides/_rels/slide3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57.png"/><Relationship Id="rId1" Type="http://schemas.openxmlformats.org/officeDocument/2006/relationships/slideLayout" Target="../slideLayouts/slideLayout4.xml"/><Relationship Id="rId5" Type="http://schemas.openxmlformats.org/officeDocument/2006/relationships/image" Target="../media/image30.svg"/><Relationship Id="rId4" Type="http://schemas.openxmlformats.org/officeDocument/2006/relationships/image" Target="../media/image158.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hevron 25"/>
          <p:cNvSpPr/>
          <p:nvPr/>
        </p:nvSpPr>
        <p:spPr>
          <a:xfrm flipH="1">
            <a:off x="7112078" y="0"/>
            <a:ext cx="5099329" cy="6860320"/>
          </a:xfrm>
          <a:custGeom>
            <a:avLst/>
            <a:gdLst>
              <a:gd name="connsiteX0" fmla="*/ 0 w 5067859"/>
              <a:gd name="connsiteY0" fmla="*/ 0 h 6860320"/>
              <a:gd name="connsiteX1" fmla="*/ 2533930 w 5067859"/>
              <a:gd name="connsiteY1" fmla="*/ 0 h 6860320"/>
              <a:gd name="connsiteX2" fmla="*/ 5067859 w 5067859"/>
              <a:gd name="connsiteY2" fmla="*/ 3430160 h 6860320"/>
              <a:gd name="connsiteX3" fmla="*/ 2533930 w 5067859"/>
              <a:gd name="connsiteY3" fmla="*/ 6860320 h 6860320"/>
              <a:gd name="connsiteX4" fmla="*/ 0 w 5067859"/>
              <a:gd name="connsiteY4" fmla="*/ 6860320 h 6860320"/>
              <a:gd name="connsiteX5" fmla="*/ 2533930 w 5067859"/>
              <a:gd name="connsiteY5" fmla="*/ 3430160 h 6860320"/>
              <a:gd name="connsiteX6" fmla="*/ 0 w 5067859"/>
              <a:gd name="connsiteY6" fmla="*/ 0 h 6860320"/>
              <a:gd name="connsiteX0" fmla="*/ 31470 w 5099329"/>
              <a:gd name="connsiteY0" fmla="*/ 0 h 6860320"/>
              <a:gd name="connsiteX1" fmla="*/ 2565400 w 5099329"/>
              <a:gd name="connsiteY1" fmla="*/ 0 h 6860320"/>
              <a:gd name="connsiteX2" fmla="*/ 5099329 w 5099329"/>
              <a:gd name="connsiteY2" fmla="*/ 3430160 h 6860320"/>
              <a:gd name="connsiteX3" fmla="*/ 2565400 w 5099329"/>
              <a:gd name="connsiteY3" fmla="*/ 6860320 h 6860320"/>
              <a:gd name="connsiteX4" fmla="*/ 31470 w 5099329"/>
              <a:gd name="connsiteY4" fmla="*/ 6860320 h 6860320"/>
              <a:gd name="connsiteX5" fmla="*/ 0 w 5099329"/>
              <a:gd name="connsiteY5" fmla="*/ 3768827 h 6860320"/>
              <a:gd name="connsiteX6" fmla="*/ 31470 w 5099329"/>
              <a:gd name="connsiteY6" fmla="*/ 0 h 686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9329" h="6860320">
                <a:moveTo>
                  <a:pt x="31470" y="0"/>
                </a:moveTo>
                <a:lnTo>
                  <a:pt x="2565400" y="0"/>
                </a:lnTo>
                <a:lnTo>
                  <a:pt x="5099329" y="3430160"/>
                </a:lnTo>
                <a:lnTo>
                  <a:pt x="2565400" y="6860320"/>
                </a:lnTo>
                <a:lnTo>
                  <a:pt x="31470" y="6860320"/>
                </a:lnTo>
                <a:lnTo>
                  <a:pt x="0" y="3768827"/>
                </a:lnTo>
                <a:lnTo>
                  <a:pt x="31470" y="0"/>
                </a:ln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2078" y="0"/>
            <a:ext cx="5100427" cy="6860320"/>
          </a:xfrm>
          <a:prstGeom prst="rect">
            <a:avLst/>
          </a:prstGeom>
        </p:spPr>
      </p:pic>
      <p:sp>
        <p:nvSpPr>
          <p:cNvPr id="4" name="Chevron 3"/>
          <p:cNvSpPr/>
          <p:nvPr/>
        </p:nvSpPr>
        <p:spPr>
          <a:xfrm flipH="1">
            <a:off x="4303775" y="0"/>
            <a:ext cx="5536141" cy="6860320"/>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MY">
              <a:solidFill>
                <a:schemeClr val="tx1"/>
              </a:solidFill>
            </a:endParaRPr>
          </a:p>
        </p:txBody>
      </p:sp>
      <p:grpSp>
        <p:nvGrpSpPr>
          <p:cNvPr id="19" name="Group 18">
            <a:extLst>
              <a:ext uri="{FF2B5EF4-FFF2-40B4-BE49-F238E27FC236}">
                <a16:creationId xmlns:a16="http://schemas.microsoft.com/office/drawing/2014/main" id="{8526A73A-E833-94D8-3B96-626DBBC27FC5}"/>
              </a:ext>
            </a:extLst>
          </p:cNvPr>
          <p:cNvGrpSpPr/>
          <p:nvPr/>
        </p:nvGrpSpPr>
        <p:grpSpPr>
          <a:xfrm>
            <a:off x="243682" y="3008152"/>
            <a:ext cx="838200" cy="841694"/>
            <a:chOff x="0" y="585597"/>
            <a:chExt cx="838200" cy="390908"/>
          </a:xfrm>
          <a:solidFill>
            <a:schemeClr val="bg1">
              <a:lumMod val="65000"/>
            </a:schemeClr>
          </a:solidFill>
        </p:grpSpPr>
        <p:sp>
          <p:nvSpPr>
            <p:cNvPr id="20" name="Rectangle 19">
              <a:extLst>
                <a:ext uri="{FF2B5EF4-FFF2-40B4-BE49-F238E27FC236}">
                  <a16:creationId xmlns:a16="http://schemas.microsoft.com/office/drawing/2014/main" id="{AF9D891E-647D-0389-6628-4EE6EB7D852C}"/>
                </a:ext>
              </a:extLst>
            </p:cNvPr>
            <p:cNvSpPr/>
            <p:nvPr userDrawn="1"/>
          </p:nvSpPr>
          <p:spPr>
            <a:xfrm>
              <a:off x="0" y="585598"/>
              <a:ext cx="624901" cy="3909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1" name="Right Triangle 20">
              <a:extLst>
                <a:ext uri="{FF2B5EF4-FFF2-40B4-BE49-F238E27FC236}">
                  <a16:creationId xmlns:a16="http://schemas.microsoft.com/office/drawing/2014/main" id="{D91420ED-5903-A743-073E-ED4B56F92DD2}"/>
                </a:ext>
              </a:extLst>
            </p:cNvPr>
            <p:cNvSpPr/>
            <p:nvPr userDrawn="1"/>
          </p:nvSpPr>
          <p:spPr>
            <a:xfrm flipV="1">
              <a:off x="624901" y="585597"/>
              <a:ext cx="213299" cy="390907"/>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 name="Group 15">
            <a:extLst>
              <a:ext uri="{FF2B5EF4-FFF2-40B4-BE49-F238E27FC236}">
                <a16:creationId xmlns:a16="http://schemas.microsoft.com/office/drawing/2014/main" id="{C20E858A-4845-23C9-B443-2E55F05FAEF2}"/>
              </a:ext>
            </a:extLst>
          </p:cNvPr>
          <p:cNvGrpSpPr/>
          <p:nvPr/>
        </p:nvGrpSpPr>
        <p:grpSpPr>
          <a:xfrm>
            <a:off x="0" y="3008153"/>
            <a:ext cx="838200" cy="841694"/>
            <a:chOff x="0" y="585597"/>
            <a:chExt cx="838200" cy="390908"/>
          </a:xfrm>
          <a:solidFill>
            <a:schemeClr val="bg1"/>
          </a:solidFill>
        </p:grpSpPr>
        <p:sp>
          <p:nvSpPr>
            <p:cNvPr id="17" name="Rectangle 16">
              <a:extLst>
                <a:ext uri="{FF2B5EF4-FFF2-40B4-BE49-F238E27FC236}">
                  <a16:creationId xmlns:a16="http://schemas.microsoft.com/office/drawing/2014/main" id="{BAE28CBC-C49B-EEF2-721E-8E91D122E2BA}"/>
                </a:ext>
              </a:extLst>
            </p:cNvPr>
            <p:cNvSpPr/>
            <p:nvPr userDrawn="1"/>
          </p:nvSpPr>
          <p:spPr>
            <a:xfrm>
              <a:off x="0" y="585598"/>
              <a:ext cx="624901" cy="3909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ight Triangle 17">
              <a:extLst>
                <a:ext uri="{FF2B5EF4-FFF2-40B4-BE49-F238E27FC236}">
                  <a16:creationId xmlns:a16="http://schemas.microsoft.com/office/drawing/2014/main" id="{C51E1D26-9907-4A93-EEED-313B135BF054}"/>
                </a:ext>
              </a:extLst>
            </p:cNvPr>
            <p:cNvSpPr/>
            <p:nvPr userDrawn="1"/>
          </p:nvSpPr>
          <p:spPr>
            <a:xfrm flipV="1">
              <a:off x="624901" y="585597"/>
              <a:ext cx="213299" cy="390907"/>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grpSp>
      <p:pic>
        <p:nvPicPr>
          <p:cNvPr id="2" name="Picture 1">
            <a:extLst>
              <a:ext uri="{FF2B5EF4-FFF2-40B4-BE49-F238E27FC236}">
                <a16:creationId xmlns:a16="http://schemas.microsoft.com/office/drawing/2014/main" id="{A0B02FD5-EB1B-0B91-AD16-E933188FD94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666513" y="6383329"/>
            <a:ext cx="2525487" cy="190060"/>
          </a:xfrm>
          <a:prstGeom prst="rect">
            <a:avLst/>
          </a:prstGeom>
          <a:solidFill>
            <a:srgbClr val="6C1D35"/>
          </a:solidFill>
        </p:spPr>
      </p:pic>
      <p:cxnSp>
        <p:nvCxnSpPr>
          <p:cNvPr id="5" name="Straight Connector 4">
            <a:extLst>
              <a:ext uri="{FF2B5EF4-FFF2-40B4-BE49-F238E27FC236}">
                <a16:creationId xmlns:a16="http://schemas.microsoft.com/office/drawing/2014/main" id="{B811AF99-4926-2858-7547-4E76321CA805}"/>
              </a:ext>
            </a:extLst>
          </p:cNvPr>
          <p:cNvCxnSpPr>
            <a:cxnSpLocks/>
            <a:endCxn id="2" idx="1"/>
          </p:cNvCxnSpPr>
          <p:nvPr/>
        </p:nvCxnSpPr>
        <p:spPr>
          <a:xfrm>
            <a:off x="-46838" y="6448292"/>
            <a:ext cx="9713351" cy="3006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itle 2">
            <a:extLst>
              <a:ext uri="{FF2B5EF4-FFF2-40B4-BE49-F238E27FC236}">
                <a16:creationId xmlns:a16="http://schemas.microsoft.com/office/drawing/2014/main" id="{63E157CD-3CFD-5B43-89F3-0E544403507C}"/>
              </a:ext>
            </a:extLst>
          </p:cNvPr>
          <p:cNvSpPr txBox="1">
            <a:spLocks/>
          </p:cNvSpPr>
          <p:nvPr/>
        </p:nvSpPr>
        <p:spPr>
          <a:xfrm>
            <a:off x="1536702" y="3646133"/>
            <a:ext cx="5252096" cy="1474963"/>
          </a:xfrm>
          <a:prstGeom prst="rect">
            <a:avLst/>
          </a:prstGeom>
        </p:spPr>
        <p:txBody>
          <a:bodyPr/>
          <a:lstStyle>
            <a:lvl1pPr algn="l" defTabSz="914400" rtl="0" eaLnBrk="1" latinLnBrk="0" hangingPunct="1">
              <a:lnSpc>
                <a:spcPct val="90000"/>
              </a:lnSpc>
              <a:spcBef>
                <a:spcPct val="0"/>
              </a:spcBef>
              <a:buNone/>
              <a:defRPr sz="3200" b="1" kern="1200">
                <a:solidFill>
                  <a:schemeClr val="tx1">
                    <a:lumMod val="75000"/>
                    <a:lumOff val="25000"/>
                  </a:schemeClr>
                </a:solidFill>
                <a:latin typeface="+mj-lt"/>
                <a:ea typeface="+mj-ea"/>
                <a:cs typeface="+mj-cs"/>
              </a:defRPr>
            </a:lvl1pPr>
          </a:lstStyle>
          <a:p>
            <a:r>
              <a:rPr lang="en-US" sz="5600" i="1" dirty="0">
                <a:ln w="6600">
                  <a:solidFill>
                    <a:schemeClr val="accent2"/>
                  </a:solidFill>
                  <a:prstDash val="solid"/>
                </a:ln>
                <a:solidFill>
                  <a:srgbClr val="FFFFFF"/>
                </a:solidFill>
                <a:effectLst>
                  <a:outerShdw dist="38100" dir="2700000" algn="tl" rotWithShape="0">
                    <a:schemeClr val="accent2"/>
                  </a:outerShdw>
                </a:effectLst>
                <a:latin typeface="Bahnschrift Condensed" panose="020B0502040204020203" pitchFamily="34" charset="0"/>
              </a:rPr>
              <a:t>Faculty of Computing</a:t>
            </a:r>
            <a:r>
              <a:rPr lang="en-US" i="1" dirty="0">
                <a:ln w="6600">
                  <a:solidFill>
                    <a:schemeClr val="accent2"/>
                  </a:solidFill>
                  <a:prstDash val="solid"/>
                </a:ln>
                <a:solidFill>
                  <a:srgbClr val="FFFFFF"/>
                </a:solidFill>
                <a:effectLst>
                  <a:outerShdw dist="38100" dir="2700000" algn="tl" rotWithShape="0">
                    <a:schemeClr val="accent2"/>
                  </a:outerShdw>
                </a:effectLst>
                <a:latin typeface="Bahnschrift Condensed" panose="020B0502040204020203" pitchFamily="34" charset="0"/>
              </a:rPr>
              <a:t/>
            </a:r>
            <a:br>
              <a:rPr lang="en-US" i="1" dirty="0">
                <a:ln w="6600">
                  <a:solidFill>
                    <a:schemeClr val="accent2"/>
                  </a:solidFill>
                  <a:prstDash val="solid"/>
                </a:ln>
                <a:solidFill>
                  <a:srgbClr val="FFFFFF"/>
                </a:solidFill>
                <a:effectLst>
                  <a:outerShdw dist="38100" dir="2700000" algn="tl" rotWithShape="0">
                    <a:schemeClr val="accent2"/>
                  </a:outerShdw>
                </a:effectLst>
                <a:latin typeface="Bahnschrift Condensed" panose="020B0502040204020203" pitchFamily="34" charset="0"/>
              </a:rPr>
            </a:br>
            <a:r>
              <a:rPr lang="en-US" sz="3600" i="1" dirty="0" err="1">
                <a:ln w="6600">
                  <a:solidFill>
                    <a:schemeClr val="accent2"/>
                  </a:solidFill>
                  <a:prstDash val="solid"/>
                </a:ln>
                <a:solidFill>
                  <a:srgbClr val="FFFFFF"/>
                </a:solidFill>
                <a:effectLst>
                  <a:outerShdw dist="38100" dir="2700000" algn="tl" rotWithShape="0">
                    <a:schemeClr val="accent2"/>
                  </a:outerShdw>
                </a:effectLst>
                <a:latin typeface="Bahnschrift Condensed" panose="020B0502040204020203" pitchFamily="34" charset="0"/>
              </a:rPr>
              <a:t>Universiti</a:t>
            </a:r>
            <a:r>
              <a:rPr lang="en-US" sz="3600" i="1" dirty="0">
                <a:ln w="6600">
                  <a:solidFill>
                    <a:schemeClr val="accent2"/>
                  </a:solidFill>
                  <a:prstDash val="solid"/>
                </a:ln>
                <a:solidFill>
                  <a:srgbClr val="FFFFFF"/>
                </a:solidFill>
                <a:effectLst>
                  <a:outerShdw dist="38100" dir="2700000" algn="tl" rotWithShape="0">
                    <a:schemeClr val="accent2"/>
                  </a:outerShdw>
                </a:effectLst>
                <a:latin typeface="Bahnschrift Condensed" panose="020B0502040204020203" pitchFamily="34" charset="0"/>
              </a:rPr>
              <a:t> </a:t>
            </a:r>
            <a:r>
              <a:rPr lang="en-US" sz="3600" i="1" dirty="0" err="1">
                <a:ln w="6600">
                  <a:solidFill>
                    <a:schemeClr val="accent2"/>
                  </a:solidFill>
                  <a:prstDash val="solid"/>
                </a:ln>
                <a:solidFill>
                  <a:srgbClr val="FFFFFF"/>
                </a:solidFill>
                <a:effectLst>
                  <a:outerShdw dist="38100" dir="2700000" algn="tl" rotWithShape="0">
                    <a:schemeClr val="accent2"/>
                  </a:outerShdw>
                </a:effectLst>
                <a:latin typeface="Bahnschrift Condensed" panose="020B0502040204020203" pitchFamily="34" charset="0"/>
              </a:rPr>
              <a:t>Teknologi</a:t>
            </a:r>
            <a:r>
              <a:rPr lang="en-US" sz="3600" i="1" dirty="0">
                <a:ln w="6600">
                  <a:solidFill>
                    <a:schemeClr val="accent2"/>
                  </a:solidFill>
                  <a:prstDash val="solid"/>
                </a:ln>
                <a:solidFill>
                  <a:srgbClr val="FFFFFF"/>
                </a:solidFill>
                <a:effectLst>
                  <a:outerShdw dist="38100" dir="2700000" algn="tl" rotWithShape="0">
                    <a:schemeClr val="accent2"/>
                  </a:outerShdw>
                </a:effectLst>
                <a:latin typeface="Bahnschrift Condensed" panose="020B0502040204020203" pitchFamily="34" charset="0"/>
              </a:rPr>
              <a:t> Malaysia</a:t>
            </a:r>
            <a:endParaRPr lang="en-US" i="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23" name="Picture 22">
            <a:extLst>
              <a:ext uri="{FF2B5EF4-FFF2-40B4-BE49-F238E27FC236}">
                <a16:creationId xmlns:a16="http://schemas.microsoft.com/office/drawing/2014/main" id="{4D379752-1164-6898-984C-261D0DC9E274}"/>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572865" y="1729098"/>
            <a:ext cx="5252096" cy="18220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1FBF1DA-5BFF-1707-4D4A-FFFB821B06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90108" y="139199"/>
            <a:ext cx="2509516" cy="848765"/>
          </a:xfrm>
          <a:prstGeom prst="rect">
            <a:avLst/>
          </a:prstGeom>
        </p:spPr>
      </p:pic>
      <p:pic>
        <p:nvPicPr>
          <p:cNvPr id="1026" name="Picture 2" descr="Faculty of Creative Multimedia - home"/>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103607" y="104368"/>
            <a:ext cx="1631305" cy="91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408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4458F1EA-447C-486C-DE06-EF8199F7967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922964" y="6629828"/>
            <a:ext cx="1951264" cy="146845"/>
          </a:xfrm>
          <a:prstGeom prst="rect">
            <a:avLst/>
          </a:prstGeom>
        </p:spPr>
      </p:pic>
      <p:grpSp>
        <p:nvGrpSpPr>
          <p:cNvPr id="66" name="Group 65"/>
          <p:cNvGrpSpPr/>
          <p:nvPr/>
        </p:nvGrpSpPr>
        <p:grpSpPr>
          <a:xfrm>
            <a:off x="3053518" y="641159"/>
            <a:ext cx="2708539" cy="2412618"/>
            <a:chOff x="1071013" y="1206550"/>
            <a:chExt cx="1958374" cy="1631171"/>
          </a:xfrm>
        </p:grpSpPr>
        <p:sp>
          <p:nvSpPr>
            <p:cNvPr id="67" name="Google Shape;279;p6"/>
            <p:cNvSpPr/>
            <p:nvPr/>
          </p:nvSpPr>
          <p:spPr>
            <a:xfrm>
              <a:off x="2380975" y="2583065"/>
              <a:ext cx="628006" cy="254656"/>
            </a:xfrm>
            <a:custGeom>
              <a:avLst/>
              <a:gdLst/>
              <a:ahLst/>
              <a:cxnLst/>
              <a:rect l="l" t="t" r="r" b="b"/>
              <a:pathLst>
                <a:path w="20587" h="8348" extrusionOk="0">
                  <a:moveTo>
                    <a:pt x="1" y="1"/>
                  </a:moveTo>
                  <a:lnTo>
                    <a:pt x="1" y="8347"/>
                  </a:lnTo>
                  <a:lnTo>
                    <a:pt x="16598" y="1608"/>
                  </a:lnTo>
                  <a:lnTo>
                    <a:pt x="20587" y="1"/>
                  </a:lnTo>
                  <a:close/>
                </a:path>
              </a:pathLst>
            </a:cu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280;p6"/>
            <p:cNvSpPr/>
            <p:nvPr/>
          </p:nvSpPr>
          <p:spPr>
            <a:xfrm>
              <a:off x="1107311" y="1577438"/>
              <a:ext cx="1901743" cy="1005719"/>
            </a:xfrm>
            <a:custGeom>
              <a:avLst/>
              <a:gdLst/>
              <a:ahLst/>
              <a:cxnLst/>
              <a:rect l="l" t="t" r="r" b="b"/>
              <a:pathLst>
                <a:path w="62342" h="32969" extrusionOk="0">
                  <a:moveTo>
                    <a:pt x="1" y="1"/>
                  </a:moveTo>
                  <a:lnTo>
                    <a:pt x="1" y="29159"/>
                  </a:lnTo>
                  <a:cubicBezTo>
                    <a:pt x="1" y="31254"/>
                    <a:pt x="1715" y="32969"/>
                    <a:pt x="3811" y="32969"/>
                  </a:cubicBezTo>
                  <a:lnTo>
                    <a:pt x="62342" y="32969"/>
                  </a:lnTo>
                  <a:lnTo>
                    <a:pt x="62342" y="3811"/>
                  </a:lnTo>
                  <a:cubicBezTo>
                    <a:pt x="62342" y="1715"/>
                    <a:pt x="60639" y="1"/>
                    <a:pt x="58532"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281;p6"/>
            <p:cNvSpPr/>
            <p:nvPr/>
          </p:nvSpPr>
          <p:spPr>
            <a:xfrm>
              <a:off x="2346476" y="2425822"/>
              <a:ext cx="543020" cy="54878"/>
            </a:xfrm>
            <a:custGeom>
              <a:avLst/>
              <a:gdLst/>
              <a:ahLst/>
              <a:cxnLst/>
              <a:rect l="l" t="t" r="r" b="b"/>
              <a:pathLst>
                <a:path w="17801" h="1799" extrusionOk="0">
                  <a:moveTo>
                    <a:pt x="906" y="0"/>
                  </a:moveTo>
                  <a:cubicBezTo>
                    <a:pt x="406" y="0"/>
                    <a:pt x="1" y="405"/>
                    <a:pt x="1" y="905"/>
                  </a:cubicBezTo>
                  <a:cubicBezTo>
                    <a:pt x="1" y="1393"/>
                    <a:pt x="406" y="1798"/>
                    <a:pt x="906" y="1798"/>
                  </a:cubicBezTo>
                  <a:lnTo>
                    <a:pt x="16908" y="1798"/>
                  </a:lnTo>
                  <a:cubicBezTo>
                    <a:pt x="17396" y="1798"/>
                    <a:pt x="17801" y="1393"/>
                    <a:pt x="17801" y="905"/>
                  </a:cubicBezTo>
                  <a:cubicBezTo>
                    <a:pt x="17801" y="405"/>
                    <a:pt x="17396" y="0"/>
                    <a:pt x="16908" y="0"/>
                  </a:cubicBezTo>
                  <a:close/>
                </a:path>
              </a:pathLst>
            </a:custGeom>
            <a:solidFill>
              <a:srgbClr val="0070C0"/>
            </a:solidFill>
            <a:ln>
              <a:solidFill>
                <a:schemeClr val="accent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282;p6"/>
            <p:cNvSpPr/>
            <p:nvPr/>
          </p:nvSpPr>
          <p:spPr>
            <a:xfrm>
              <a:off x="2380975" y="2583065"/>
              <a:ext cx="628006" cy="49083"/>
            </a:xfrm>
            <a:custGeom>
              <a:avLst/>
              <a:gdLst/>
              <a:ahLst/>
              <a:cxnLst/>
              <a:rect l="l" t="t" r="r" b="b"/>
              <a:pathLst>
                <a:path w="20587" h="1609" extrusionOk="0">
                  <a:moveTo>
                    <a:pt x="1" y="1"/>
                  </a:moveTo>
                  <a:lnTo>
                    <a:pt x="1" y="1608"/>
                  </a:lnTo>
                  <a:lnTo>
                    <a:pt x="20587" y="1"/>
                  </a:lnTo>
                  <a:close/>
                </a:path>
              </a:pathLst>
            </a:custGeom>
            <a:solidFill>
              <a:srgbClr val="0020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283;p6"/>
            <p:cNvSpPr/>
            <p:nvPr/>
          </p:nvSpPr>
          <p:spPr>
            <a:xfrm>
              <a:off x="1152724" y="1645742"/>
              <a:ext cx="742042" cy="348303"/>
            </a:xfrm>
            <a:custGeom>
              <a:avLst/>
              <a:gdLst/>
              <a:ahLst/>
              <a:cxnLst/>
              <a:rect l="l" t="t" r="r" b="b"/>
              <a:pathLst>
                <a:path w="25814" h="13657" extrusionOk="0">
                  <a:moveTo>
                    <a:pt x="1" y="1"/>
                  </a:moveTo>
                  <a:lnTo>
                    <a:pt x="1" y="6227"/>
                  </a:lnTo>
                  <a:cubicBezTo>
                    <a:pt x="644" y="7478"/>
                    <a:pt x="1489" y="8633"/>
                    <a:pt x="2513" y="9656"/>
                  </a:cubicBezTo>
                  <a:cubicBezTo>
                    <a:pt x="5085" y="12240"/>
                    <a:pt x="8514" y="13657"/>
                    <a:pt x="12157" y="13657"/>
                  </a:cubicBezTo>
                  <a:cubicBezTo>
                    <a:pt x="15812" y="13657"/>
                    <a:pt x="19241" y="12240"/>
                    <a:pt x="21813" y="9656"/>
                  </a:cubicBezTo>
                  <a:cubicBezTo>
                    <a:pt x="24397" y="7085"/>
                    <a:pt x="25814" y="3644"/>
                    <a:pt x="25814" y="1"/>
                  </a:cubicBezTo>
                  <a:close/>
                </a:path>
              </a:pathLst>
            </a:custGeom>
            <a:solidFill>
              <a:srgbClr val="000000">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284;p6"/>
            <p:cNvSpPr/>
            <p:nvPr/>
          </p:nvSpPr>
          <p:spPr>
            <a:xfrm>
              <a:off x="1071013" y="1206550"/>
              <a:ext cx="814300" cy="741851"/>
            </a:xfrm>
            <a:custGeom>
              <a:avLst/>
              <a:gdLst/>
              <a:ahLst/>
              <a:cxnLst/>
              <a:rect l="l" t="t" r="r" b="b"/>
              <a:pathLst>
                <a:path w="26694" h="24319" extrusionOk="0">
                  <a:moveTo>
                    <a:pt x="13353" y="0"/>
                  </a:moveTo>
                  <a:cubicBezTo>
                    <a:pt x="10240" y="0"/>
                    <a:pt x="7126" y="1188"/>
                    <a:pt x="4751" y="3563"/>
                  </a:cubicBezTo>
                  <a:cubicBezTo>
                    <a:pt x="0" y="8314"/>
                    <a:pt x="0" y="16017"/>
                    <a:pt x="4751" y="20756"/>
                  </a:cubicBezTo>
                  <a:cubicBezTo>
                    <a:pt x="7126" y="23131"/>
                    <a:pt x="10240" y="24319"/>
                    <a:pt x="13353" y="24319"/>
                  </a:cubicBezTo>
                  <a:cubicBezTo>
                    <a:pt x="16466" y="24319"/>
                    <a:pt x="19580" y="23131"/>
                    <a:pt x="21955" y="20756"/>
                  </a:cubicBezTo>
                  <a:cubicBezTo>
                    <a:pt x="26694" y="16017"/>
                    <a:pt x="26694" y="8314"/>
                    <a:pt x="21955" y="3563"/>
                  </a:cubicBezTo>
                  <a:cubicBezTo>
                    <a:pt x="19580" y="1188"/>
                    <a:pt x="16466" y="0"/>
                    <a:pt x="133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285;p6"/>
            <p:cNvSpPr/>
            <p:nvPr/>
          </p:nvSpPr>
          <p:spPr>
            <a:xfrm>
              <a:off x="1153945" y="1353067"/>
              <a:ext cx="690702" cy="558299"/>
            </a:xfrm>
            <a:custGeom>
              <a:avLst/>
              <a:gdLst/>
              <a:ahLst/>
              <a:cxnLst/>
              <a:rect l="l" t="t" r="r" b="b"/>
              <a:pathLst>
                <a:path w="24028" h="21891" extrusionOk="0">
                  <a:moveTo>
                    <a:pt x="12014" y="1"/>
                  </a:moveTo>
                  <a:cubicBezTo>
                    <a:pt x="9213" y="1"/>
                    <a:pt x="6412" y="1069"/>
                    <a:pt x="4275" y="3206"/>
                  </a:cubicBezTo>
                  <a:cubicBezTo>
                    <a:pt x="1" y="7481"/>
                    <a:pt x="1" y="14410"/>
                    <a:pt x="4275" y="18685"/>
                  </a:cubicBezTo>
                  <a:cubicBezTo>
                    <a:pt x="6412" y="20822"/>
                    <a:pt x="9213" y="21890"/>
                    <a:pt x="12014" y="21890"/>
                  </a:cubicBezTo>
                  <a:cubicBezTo>
                    <a:pt x="14815" y="21890"/>
                    <a:pt x="17616" y="20822"/>
                    <a:pt x="19753" y="18685"/>
                  </a:cubicBezTo>
                  <a:cubicBezTo>
                    <a:pt x="24027" y="14410"/>
                    <a:pt x="24027" y="7481"/>
                    <a:pt x="19753" y="3206"/>
                  </a:cubicBezTo>
                  <a:cubicBezTo>
                    <a:pt x="17616" y="1069"/>
                    <a:pt x="14815" y="1"/>
                    <a:pt x="12014" y="1"/>
                  </a:cubicBezTo>
                  <a:close/>
                </a:path>
              </a:pathLst>
            </a:custGeom>
            <a:solidFill>
              <a:srgbClr val="0070C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3000" b="0" i="0" u="none" strike="noStrike" cap="none" dirty="0">
                  <a:solidFill>
                    <a:srgbClr val="FFFFFF"/>
                  </a:solidFill>
                  <a:latin typeface="Fira Sans Extra Condensed Medium"/>
                  <a:ea typeface="Fira Sans Extra Condensed Medium"/>
                  <a:cs typeface="Fira Sans Extra Condensed Medium"/>
                  <a:sym typeface="Fira Sans Extra Condensed Medium"/>
                </a:rPr>
                <a:t>102</a:t>
              </a:r>
              <a:endParaRPr sz="3000" b="0" i="0" u="none" strike="noStrike" cap="none" dirty="0">
                <a:solidFill>
                  <a:srgbClr val="000000"/>
                </a:solidFill>
                <a:latin typeface="Arial"/>
                <a:ea typeface="Arial"/>
                <a:cs typeface="Arial"/>
                <a:sym typeface="Arial"/>
              </a:endParaRPr>
            </a:p>
          </p:txBody>
        </p:sp>
        <p:sp>
          <p:nvSpPr>
            <p:cNvPr id="74" name="Google Shape;286;p6"/>
            <p:cNvSpPr/>
            <p:nvPr/>
          </p:nvSpPr>
          <p:spPr>
            <a:xfrm>
              <a:off x="1107311" y="2407306"/>
              <a:ext cx="1901743" cy="175800"/>
            </a:xfrm>
            <a:custGeom>
              <a:avLst/>
              <a:gdLst/>
              <a:ahLst/>
              <a:cxnLst/>
              <a:rect l="l" t="t" r="r" b="b"/>
              <a:pathLst>
                <a:path w="62342" h="5763" extrusionOk="0">
                  <a:moveTo>
                    <a:pt x="1" y="0"/>
                  </a:moveTo>
                  <a:lnTo>
                    <a:pt x="1" y="1953"/>
                  </a:lnTo>
                  <a:cubicBezTo>
                    <a:pt x="1" y="4048"/>
                    <a:pt x="1703" y="5763"/>
                    <a:pt x="3811" y="5763"/>
                  </a:cubicBezTo>
                  <a:lnTo>
                    <a:pt x="62342" y="5763"/>
                  </a:lnTo>
                  <a:lnTo>
                    <a:pt x="62342" y="3810"/>
                  </a:lnTo>
                  <a:lnTo>
                    <a:pt x="3811" y="3810"/>
                  </a:lnTo>
                  <a:cubicBezTo>
                    <a:pt x="1703" y="3810"/>
                    <a:pt x="1" y="2108"/>
                    <a:pt x="1" y="0"/>
                  </a:cubicBezTo>
                  <a:close/>
                </a:path>
              </a:pathLst>
            </a:custGeom>
            <a:solidFill>
              <a:srgbClr val="000000">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287;p6"/>
            <p:cNvSpPr txBox="1"/>
            <p:nvPr/>
          </p:nvSpPr>
          <p:spPr>
            <a:xfrm>
              <a:off x="1153945" y="1969099"/>
              <a:ext cx="1808400" cy="366300"/>
            </a:xfrm>
            <a:prstGeom prst="rect">
              <a:avLst/>
            </a:prstGeom>
            <a:noFill/>
            <a:ln>
              <a:noFill/>
            </a:ln>
          </p:spPr>
          <p:txBody>
            <a:bodyPr spcFirstLastPara="1" wrap="square" lIns="91425" tIns="91425" rIns="91425" bIns="91425" anchor="t" anchorCtr="0">
              <a:noAutofit/>
            </a:bodyPr>
            <a:lstStyle/>
            <a:p>
              <a:pPr>
                <a:lnSpc>
                  <a:spcPct val="100000"/>
                </a:lnSpc>
                <a:spcBef>
                  <a:spcPct val="0"/>
                </a:spcBef>
                <a:buFontTx/>
                <a:buNone/>
              </a:pPr>
              <a:r>
                <a:rPr lang="en-US" altLang="en-US" sz="1200" b="1" dirty="0">
                  <a:solidFill>
                    <a:schemeClr val="tx2">
                      <a:lumMod val="50000"/>
                    </a:schemeClr>
                  </a:solidFill>
                  <a:latin typeface="Open Sans"/>
                  <a:ea typeface="MS PGothic" panose="020B0600070205080204" pitchFamily="34" charset="-128"/>
                </a:rPr>
                <a:t>10 - Professor</a:t>
              </a:r>
            </a:p>
            <a:p>
              <a:pPr>
                <a:lnSpc>
                  <a:spcPct val="100000"/>
                </a:lnSpc>
                <a:spcBef>
                  <a:spcPct val="0"/>
                </a:spcBef>
                <a:buFontTx/>
                <a:buNone/>
              </a:pPr>
              <a:r>
                <a:rPr lang="en-US" altLang="en-US" sz="1200" b="1" dirty="0">
                  <a:solidFill>
                    <a:schemeClr val="tx2">
                      <a:lumMod val="50000"/>
                    </a:schemeClr>
                  </a:solidFill>
                  <a:latin typeface="Open Sans"/>
                  <a:ea typeface="MS PGothic" panose="020B0600070205080204" pitchFamily="34" charset="-128"/>
                </a:rPr>
                <a:t>19 - Associate Professor</a:t>
              </a:r>
            </a:p>
            <a:p>
              <a:pPr>
                <a:lnSpc>
                  <a:spcPct val="100000"/>
                </a:lnSpc>
                <a:spcBef>
                  <a:spcPct val="0"/>
                </a:spcBef>
                <a:buFontTx/>
                <a:buNone/>
              </a:pPr>
              <a:r>
                <a:rPr lang="en-US" altLang="en-US" sz="1200" b="1" dirty="0">
                  <a:solidFill>
                    <a:schemeClr val="tx2">
                      <a:lumMod val="50000"/>
                    </a:schemeClr>
                  </a:solidFill>
                  <a:latin typeface="Open Sans"/>
                  <a:ea typeface="MS PGothic" panose="020B0600070205080204" pitchFamily="34" charset="-128"/>
                </a:rPr>
                <a:t>68 - Senior Lecturer</a:t>
              </a:r>
            </a:p>
            <a:p>
              <a:pPr>
                <a:lnSpc>
                  <a:spcPct val="100000"/>
                </a:lnSpc>
                <a:spcBef>
                  <a:spcPct val="0"/>
                </a:spcBef>
                <a:buFontTx/>
                <a:buNone/>
              </a:pPr>
              <a:r>
                <a:rPr lang="en-US" altLang="en-US" sz="1200" b="1" dirty="0">
                  <a:solidFill>
                    <a:schemeClr val="tx2">
                      <a:lumMod val="50000"/>
                    </a:schemeClr>
                  </a:solidFill>
                  <a:latin typeface="Open Sans"/>
                  <a:ea typeface="MS PGothic" panose="020B0600070205080204" pitchFamily="34" charset="-128"/>
                </a:rPr>
                <a:t>05 - Lecturer</a:t>
              </a:r>
            </a:p>
            <a:p>
              <a:pPr>
                <a:lnSpc>
                  <a:spcPct val="100000"/>
                </a:lnSpc>
                <a:spcBef>
                  <a:spcPct val="0"/>
                </a:spcBef>
                <a:buFontTx/>
                <a:buNone/>
              </a:pPr>
              <a:endParaRPr lang="en-MY" altLang="en-US" sz="1200" b="1" dirty="0">
                <a:solidFill>
                  <a:srgbClr val="002060"/>
                </a:solidFill>
                <a:latin typeface="Open Sans"/>
                <a:ea typeface="MS PGothic" panose="020B0600070205080204" pitchFamily="34" charset="-128"/>
              </a:endParaRPr>
            </a:p>
          </p:txBody>
        </p:sp>
        <p:sp>
          <p:nvSpPr>
            <p:cNvPr id="76" name="Google Shape;288;p6"/>
            <p:cNvSpPr txBox="1"/>
            <p:nvPr/>
          </p:nvSpPr>
          <p:spPr>
            <a:xfrm>
              <a:off x="1220987" y="1746734"/>
              <a:ext cx="1808400" cy="366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700"/>
                <a:buFont typeface="Arial"/>
                <a:buNone/>
              </a:pPr>
              <a:r>
                <a:rPr lang="en" sz="1700" b="1" i="0" u="none" strike="noStrike" cap="none" dirty="0">
                  <a:solidFill>
                    <a:srgbClr val="434343"/>
                  </a:solidFill>
                  <a:latin typeface="Fira Sans Extra Condensed Medium"/>
                  <a:ea typeface="Fira Sans Extra Condensed Medium"/>
                  <a:cs typeface="Fira Sans Extra Condensed Medium"/>
                  <a:sym typeface="Fira Sans Extra Condensed Medium"/>
                </a:rPr>
                <a:t>Academic Staff</a:t>
              </a:r>
              <a:endParaRPr sz="1700" b="1" i="0" u="none" strike="noStrike" cap="none"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77" name="Group 76"/>
          <p:cNvGrpSpPr/>
          <p:nvPr/>
        </p:nvGrpSpPr>
        <p:grpSpPr>
          <a:xfrm>
            <a:off x="6361864" y="619475"/>
            <a:ext cx="2743226" cy="2412618"/>
            <a:chOff x="1071013" y="1206550"/>
            <a:chExt cx="1983454" cy="1631171"/>
          </a:xfrm>
        </p:grpSpPr>
        <p:sp>
          <p:nvSpPr>
            <p:cNvPr id="78" name="Google Shape;279;p6"/>
            <p:cNvSpPr/>
            <p:nvPr/>
          </p:nvSpPr>
          <p:spPr>
            <a:xfrm>
              <a:off x="2380975" y="2583065"/>
              <a:ext cx="628006" cy="254656"/>
            </a:xfrm>
            <a:custGeom>
              <a:avLst/>
              <a:gdLst/>
              <a:ahLst/>
              <a:cxnLst/>
              <a:rect l="l" t="t" r="r" b="b"/>
              <a:pathLst>
                <a:path w="20587" h="8348" extrusionOk="0">
                  <a:moveTo>
                    <a:pt x="1" y="1"/>
                  </a:moveTo>
                  <a:lnTo>
                    <a:pt x="1" y="8347"/>
                  </a:lnTo>
                  <a:lnTo>
                    <a:pt x="16598" y="1608"/>
                  </a:lnTo>
                  <a:lnTo>
                    <a:pt x="2058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280;p6"/>
            <p:cNvSpPr/>
            <p:nvPr/>
          </p:nvSpPr>
          <p:spPr>
            <a:xfrm>
              <a:off x="1107311" y="1577438"/>
              <a:ext cx="1901743" cy="1005719"/>
            </a:xfrm>
            <a:custGeom>
              <a:avLst/>
              <a:gdLst/>
              <a:ahLst/>
              <a:cxnLst/>
              <a:rect l="l" t="t" r="r" b="b"/>
              <a:pathLst>
                <a:path w="62342" h="32969" extrusionOk="0">
                  <a:moveTo>
                    <a:pt x="1" y="1"/>
                  </a:moveTo>
                  <a:lnTo>
                    <a:pt x="1" y="29159"/>
                  </a:lnTo>
                  <a:cubicBezTo>
                    <a:pt x="1" y="31254"/>
                    <a:pt x="1715" y="32969"/>
                    <a:pt x="3811" y="32969"/>
                  </a:cubicBezTo>
                  <a:lnTo>
                    <a:pt x="62342" y="32969"/>
                  </a:lnTo>
                  <a:lnTo>
                    <a:pt x="62342" y="3811"/>
                  </a:lnTo>
                  <a:cubicBezTo>
                    <a:pt x="62342" y="1715"/>
                    <a:pt x="60639" y="1"/>
                    <a:pt x="58532"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281;p6"/>
            <p:cNvSpPr/>
            <p:nvPr/>
          </p:nvSpPr>
          <p:spPr>
            <a:xfrm>
              <a:off x="2346476" y="2425822"/>
              <a:ext cx="543020" cy="54878"/>
            </a:xfrm>
            <a:custGeom>
              <a:avLst/>
              <a:gdLst/>
              <a:ahLst/>
              <a:cxnLst/>
              <a:rect l="l" t="t" r="r" b="b"/>
              <a:pathLst>
                <a:path w="17801" h="1799" extrusionOk="0">
                  <a:moveTo>
                    <a:pt x="906" y="0"/>
                  </a:moveTo>
                  <a:cubicBezTo>
                    <a:pt x="406" y="0"/>
                    <a:pt x="1" y="405"/>
                    <a:pt x="1" y="905"/>
                  </a:cubicBezTo>
                  <a:cubicBezTo>
                    <a:pt x="1" y="1393"/>
                    <a:pt x="406" y="1798"/>
                    <a:pt x="906" y="1798"/>
                  </a:cubicBezTo>
                  <a:lnTo>
                    <a:pt x="16908" y="1798"/>
                  </a:lnTo>
                  <a:cubicBezTo>
                    <a:pt x="17396" y="1798"/>
                    <a:pt x="17801" y="1393"/>
                    <a:pt x="17801" y="905"/>
                  </a:cubicBezTo>
                  <a:cubicBezTo>
                    <a:pt x="17801" y="405"/>
                    <a:pt x="17396" y="0"/>
                    <a:pt x="1690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282;p6"/>
            <p:cNvSpPr/>
            <p:nvPr/>
          </p:nvSpPr>
          <p:spPr>
            <a:xfrm>
              <a:off x="2380975" y="2583065"/>
              <a:ext cx="628006" cy="49083"/>
            </a:xfrm>
            <a:custGeom>
              <a:avLst/>
              <a:gdLst/>
              <a:ahLst/>
              <a:cxnLst/>
              <a:rect l="l" t="t" r="r" b="b"/>
              <a:pathLst>
                <a:path w="20587" h="1609" extrusionOk="0">
                  <a:moveTo>
                    <a:pt x="1" y="1"/>
                  </a:moveTo>
                  <a:lnTo>
                    <a:pt x="1" y="1608"/>
                  </a:lnTo>
                  <a:lnTo>
                    <a:pt x="20587" y="1"/>
                  </a:lnTo>
                  <a:close/>
                </a:path>
              </a:pathLst>
            </a:custGeom>
            <a:solidFill>
              <a:schemeClr val="accent6">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283;p6"/>
            <p:cNvSpPr/>
            <p:nvPr/>
          </p:nvSpPr>
          <p:spPr>
            <a:xfrm>
              <a:off x="1152724" y="1645742"/>
              <a:ext cx="742042" cy="348303"/>
            </a:xfrm>
            <a:custGeom>
              <a:avLst/>
              <a:gdLst/>
              <a:ahLst/>
              <a:cxnLst/>
              <a:rect l="l" t="t" r="r" b="b"/>
              <a:pathLst>
                <a:path w="25814" h="13657" extrusionOk="0">
                  <a:moveTo>
                    <a:pt x="1" y="1"/>
                  </a:moveTo>
                  <a:lnTo>
                    <a:pt x="1" y="6227"/>
                  </a:lnTo>
                  <a:cubicBezTo>
                    <a:pt x="644" y="7478"/>
                    <a:pt x="1489" y="8633"/>
                    <a:pt x="2513" y="9656"/>
                  </a:cubicBezTo>
                  <a:cubicBezTo>
                    <a:pt x="5085" y="12240"/>
                    <a:pt x="8514" y="13657"/>
                    <a:pt x="12157" y="13657"/>
                  </a:cubicBezTo>
                  <a:cubicBezTo>
                    <a:pt x="15812" y="13657"/>
                    <a:pt x="19241" y="12240"/>
                    <a:pt x="21813" y="9656"/>
                  </a:cubicBezTo>
                  <a:cubicBezTo>
                    <a:pt x="24397" y="7085"/>
                    <a:pt x="25814" y="3644"/>
                    <a:pt x="25814" y="1"/>
                  </a:cubicBezTo>
                  <a:close/>
                </a:path>
              </a:pathLst>
            </a:custGeom>
            <a:solidFill>
              <a:srgbClr val="000000">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284;p6"/>
            <p:cNvSpPr/>
            <p:nvPr/>
          </p:nvSpPr>
          <p:spPr>
            <a:xfrm>
              <a:off x="1071013" y="1206550"/>
              <a:ext cx="814300" cy="741851"/>
            </a:xfrm>
            <a:custGeom>
              <a:avLst/>
              <a:gdLst/>
              <a:ahLst/>
              <a:cxnLst/>
              <a:rect l="l" t="t" r="r" b="b"/>
              <a:pathLst>
                <a:path w="26694" h="24319" extrusionOk="0">
                  <a:moveTo>
                    <a:pt x="13353" y="0"/>
                  </a:moveTo>
                  <a:cubicBezTo>
                    <a:pt x="10240" y="0"/>
                    <a:pt x="7126" y="1188"/>
                    <a:pt x="4751" y="3563"/>
                  </a:cubicBezTo>
                  <a:cubicBezTo>
                    <a:pt x="0" y="8314"/>
                    <a:pt x="0" y="16017"/>
                    <a:pt x="4751" y="20756"/>
                  </a:cubicBezTo>
                  <a:cubicBezTo>
                    <a:pt x="7126" y="23131"/>
                    <a:pt x="10240" y="24319"/>
                    <a:pt x="13353" y="24319"/>
                  </a:cubicBezTo>
                  <a:cubicBezTo>
                    <a:pt x="16466" y="24319"/>
                    <a:pt x="19580" y="23131"/>
                    <a:pt x="21955" y="20756"/>
                  </a:cubicBezTo>
                  <a:cubicBezTo>
                    <a:pt x="26694" y="16017"/>
                    <a:pt x="26694" y="8314"/>
                    <a:pt x="21955" y="3563"/>
                  </a:cubicBezTo>
                  <a:cubicBezTo>
                    <a:pt x="19580" y="1188"/>
                    <a:pt x="16466" y="0"/>
                    <a:pt x="133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285;p6"/>
            <p:cNvSpPr/>
            <p:nvPr/>
          </p:nvSpPr>
          <p:spPr>
            <a:xfrm>
              <a:off x="1153945" y="1353067"/>
              <a:ext cx="690702" cy="558299"/>
            </a:xfrm>
            <a:custGeom>
              <a:avLst/>
              <a:gdLst/>
              <a:ahLst/>
              <a:cxnLst/>
              <a:rect l="l" t="t" r="r" b="b"/>
              <a:pathLst>
                <a:path w="24028" h="21891" extrusionOk="0">
                  <a:moveTo>
                    <a:pt x="12014" y="1"/>
                  </a:moveTo>
                  <a:cubicBezTo>
                    <a:pt x="9213" y="1"/>
                    <a:pt x="6412" y="1069"/>
                    <a:pt x="4275" y="3206"/>
                  </a:cubicBezTo>
                  <a:cubicBezTo>
                    <a:pt x="1" y="7481"/>
                    <a:pt x="1" y="14410"/>
                    <a:pt x="4275" y="18685"/>
                  </a:cubicBezTo>
                  <a:cubicBezTo>
                    <a:pt x="6412" y="20822"/>
                    <a:pt x="9213" y="21890"/>
                    <a:pt x="12014" y="21890"/>
                  </a:cubicBezTo>
                  <a:cubicBezTo>
                    <a:pt x="14815" y="21890"/>
                    <a:pt x="17616" y="20822"/>
                    <a:pt x="19753" y="18685"/>
                  </a:cubicBezTo>
                  <a:cubicBezTo>
                    <a:pt x="24027" y="14410"/>
                    <a:pt x="24027" y="7481"/>
                    <a:pt x="19753" y="3206"/>
                  </a:cubicBezTo>
                  <a:cubicBezTo>
                    <a:pt x="17616" y="1069"/>
                    <a:pt x="14815" y="1"/>
                    <a:pt x="120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3000" b="0" i="0" u="none" strike="noStrike" cap="none" dirty="0">
                  <a:solidFill>
                    <a:srgbClr val="FFFFFF"/>
                  </a:solidFill>
                  <a:latin typeface="Fira Sans Extra Condensed Medium"/>
                  <a:ea typeface="Fira Sans Extra Condensed Medium"/>
                  <a:cs typeface="Fira Sans Extra Condensed Medium"/>
                  <a:sym typeface="Fira Sans Extra Condensed Medium"/>
                </a:rPr>
                <a:t>46</a:t>
              </a:r>
              <a:endParaRPr sz="3000" b="0" i="0" u="none" strike="noStrike" cap="none" dirty="0">
                <a:solidFill>
                  <a:srgbClr val="000000"/>
                </a:solidFill>
                <a:latin typeface="Arial"/>
                <a:ea typeface="Arial"/>
                <a:cs typeface="Arial"/>
                <a:sym typeface="Arial"/>
              </a:endParaRPr>
            </a:p>
          </p:txBody>
        </p:sp>
        <p:sp>
          <p:nvSpPr>
            <p:cNvPr id="85" name="Google Shape;286;p6"/>
            <p:cNvSpPr/>
            <p:nvPr/>
          </p:nvSpPr>
          <p:spPr>
            <a:xfrm>
              <a:off x="1107311" y="2407306"/>
              <a:ext cx="1901743" cy="175800"/>
            </a:xfrm>
            <a:custGeom>
              <a:avLst/>
              <a:gdLst/>
              <a:ahLst/>
              <a:cxnLst/>
              <a:rect l="l" t="t" r="r" b="b"/>
              <a:pathLst>
                <a:path w="62342" h="5763" extrusionOk="0">
                  <a:moveTo>
                    <a:pt x="1" y="0"/>
                  </a:moveTo>
                  <a:lnTo>
                    <a:pt x="1" y="1953"/>
                  </a:lnTo>
                  <a:cubicBezTo>
                    <a:pt x="1" y="4048"/>
                    <a:pt x="1703" y="5763"/>
                    <a:pt x="3811" y="5763"/>
                  </a:cubicBezTo>
                  <a:lnTo>
                    <a:pt x="62342" y="5763"/>
                  </a:lnTo>
                  <a:lnTo>
                    <a:pt x="62342" y="3810"/>
                  </a:lnTo>
                  <a:lnTo>
                    <a:pt x="3811" y="3810"/>
                  </a:lnTo>
                  <a:cubicBezTo>
                    <a:pt x="1703" y="3810"/>
                    <a:pt x="1" y="2108"/>
                    <a:pt x="1" y="0"/>
                  </a:cubicBezTo>
                  <a:close/>
                </a:path>
              </a:pathLst>
            </a:custGeom>
            <a:solidFill>
              <a:srgbClr val="000000">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287;p6"/>
            <p:cNvSpPr txBox="1"/>
            <p:nvPr/>
          </p:nvSpPr>
          <p:spPr>
            <a:xfrm>
              <a:off x="1153982" y="2066656"/>
              <a:ext cx="1808400" cy="366300"/>
            </a:xfrm>
            <a:prstGeom prst="rect">
              <a:avLst/>
            </a:prstGeom>
            <a:noFill/>
            <a:ln>
              <a:noFill/>
            </a:ln>
          </p:spPr>
          <p:txBody>
            <a:bodyPr spcFirstLastPara="1" wrap="square" lIns="91425" tIns="91425" rIns="91425" bIns="91425" anchor="t" anchorCtr="0">
              <a:noAutofit/>
            </a:bodyPr>
            <a:lstStyle/>
            <a:p>
              <a:pPr>
                <a:lnSpc>
                  <a:spcPct val="100000"/>
                </a:lnSpc>
                <a:spcBef>
                  <a:spcPct val="0"/>
                </a:spcBef>
                <a:buFontTx/>
                <a:buNone/>
              </a:pPr>
              <a:r>
                <a:rPr lang="en-US" altLang="en-US" sz="1200" b="1" dirty="0">
                  <a:solidFill>
                    <a:schemeClr val="tx2">
                      <a:lumMod val="50000"/>
                    </a:schemeClr>
                  </a:solidFill>
                  <a:latin typeface="Open Sans"/>
                  <a:ea typeface="MS PGothic" panose="020B0600070205080204" pitchFamily="34" charset="-128"/>
                </a:rPr>
                <a:t>29 - Administrative</a:t>
              </a:r>
            </a:p>
            <a:p>
              <a:pPr>
                <a:lnSpc>
                  <a:spcPct val="100000"/>
                </a:lnSpc>
                <a:spcBef>
                  <a:spcPct val="0"/>
                </a:spcBef>
                <a:buFontTx/>
                <a:buNone/>
              </a:pPr>
              <a:r>
                <a:rPr lang="en-US" altLang="en-US" sz="1200" b="1" dirty="0">
                  <a:solidFill>
                    <a:schemeClr val="tx2">
                      <a:lumMod val="50000"/>
                    </a:schemeClr>
                  </a:solidFill>
                  <a:latin typeface="Open Sans"/>
                  <a:ea typeface="MS PGothic" panose="020B0600070205080204" pitchFamily="34" charset="-128"/>
                </a:rPr>
                <a:t>17 - Technical</a:t>
              </a:r>
            </a:p>
            <a:p>
              <a:pPr>
                <a:lnSpc>
                  <a:spcPct val="100000"/>
                </a:lnSpc>
                <a:spcBef>
                  <a:spcPct val="0"/>
                </a:spcBef>
                <a:buFontTx/>
                <a:buNone/>
              </a:pPr>
              <a:endParaRPr lang="en-MY" altLang="en-US" sz="1200" b="1" dirty="0">
                <a:solidFill>
                  <a:schemeClr val="tx2">
                    <a:lumMod val="50000"/>
                  </a:schemeClr>
                </a:solidFill>
                <a:latin typeface="Open Sans"/>
                <a:ea typeface="MS PGothic" panose="020B0600070205080204" pitchFamily="34" charset="-128"/>
              </a:endParaRPr>
            </a:p>
          </p:txBody>
        </p:sp>
        <p:sp>
          <p:nvSpPr>
            <p:cNvPr id="87" name="Google Shape;288;p6"/>
            <p:cNvSpPr txBox="1"/>
            <p:nvPr/>
          </p:nvSpPr>
          <p:spPr>
            <a:xfrm>
              <a:off x="1246067" y="1821805"/>
              <a:ext cx="1808400" cy="298836"/>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700"/>
                <a:buFont typeface="Arial"/>
                <a:buNone/>
              </a:pPr>
              <a:r>
                <a:rPr lang="en" sz="1700" b="1" i="0" u="none" strike="noStrike" cap="none" dirty="0">
                  <a:solidFill>
                    <a:srgbClr val="434343"/>
                  </a:solidFill>
                  <a:latin typeface="Fira Sans Extra Condensed Medium"/>
                  <a:ea typeface="Fira Sans Extra Condensed Medium"/>
                  <a:cs typeface="Fira Sans Extra Condensed Medium"/>
                  <a:sym typeface="Fira Sans Extra Condensed Medium"/>
                </a:rPr>
                <a:t>Supporting Staff</a:t>
              </a:r>
              <a:endParaRPr sz="1700" b="1" i="0" u="none" strike="noStrike" cap="none"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88" name="Google Shape;1391;p30"/>
          <p:cNvSpPr/>
          <p:nvPr/>
        </p:nvSpPr>
        <p:spPr>
          <a:xfrm>
            <a:off x="6849627" y="4039044"/>
            <a:ext cx="457841" cy="1686880"/>
          </a:xfrm>
          <a:custGeom>
            <a:avLst/>
            <a:gdLst/>
            <a:ahLst/>
            <a:cxnLst/>
            <a:rect l="l" t="t" r="r" b="b"/>
            <a:pathLst>
              <a:path w="23658" h="87166" extrusionOk="0">
                <a:moveTo>
                  <a:pt x="23658" y="38326"/>
                </a:moveTo>
                <a:lnTo>
                  <a:pt x="18086" y="38326"/>
                </a:lnTo>
                <a:cubicBezTo>
                  <a:pt x="16836" y="23551"/>
                  <a:pt x="10525" y="10192"/>
                  <a:pt x="893" y="0"/>
                </a:cubicBezTo>
                <a:lnTo>
                  <a:pt x="0" y="953"/>
                </a:lnTo>
                <a:cubicBezTo>
                  <a:pt x="9370" y="10906"/>
                  <a:pt x="15526" y="23932"/>
                  <a:pt x="16764" y="38326"/>
                </a:cubicBezTo>
                <a:lnTo>
                  <a:pt x="11275" y="38326"/>
                </a:lnTo>
                <a:lnTo>
                  <a:pt x="16859" y="48006"/>
                </a:lnTo>
                <a:cubicBezTo>
                  <a:pt x="15859" y="62687"/>
                  <a:pt x="9775" y="75998"/>
                  <a:pt x="345" y="86166"/>
                </a:cubicBezTo>
                <a:lnTo>
                  <a:pt x="1203" y="87166"/>
                </a:lnTo>
                <a:cubicBezTo>
                  <a:pt x="10942" y="76700"/>
                  <a:pt x="17217" y="62972"/>
                  <a:pt x="18181" y="47816"/>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 name="Google Shape;1392;p30"/>
          <p:cNvGrpSpPr/>
          <p:nvPr/>
        </p:nvGrpSpPr>
        <p:grpSpPr>
          <a:xfrm>
            <a:off x="5183119" y="5184764"/>
            <a:ext cx="2143375" cy="1075593"/>
            <a:chOff x="3779901" y="3037631"/>
            <a:chExt cx="2143375" cy="1075593"/>
          </a:xfrm>
        </p:grpSpPr>
        <p:sp>
          <p:nvSpPr>
            <p:cNvPr id="90" name="Google Shape;1393;p30"/>
            <p:cNvSpPr/>
            <p:nvPr/>
          </p:nvSpPr>
          <p:spPr>
            <a:xfrm>
              <a:off x="3779901" y="3559552"/>
              <a:ext cx="1689647" cy="515454"/>
            </a:xfrm>
            <a:custGeom>
              <a:avLst/>
              <a:gdLst/>
              <a:ahLst/>
              <a:cxnLst/>
              <a:rect l="l" t="t" r="r" b="b"/>
              <a:pathLst>
                <a:path w="87309" h="26635" extrusionOk="0">
                  <a:moveTo>
                    <a:pt x="87309" y="1001"/>
                  </a:moveTo>
                  <a:lnTo>
                    <a:pt x="86451" y="1"/>
                  </a:lnTo>
                  <a:cubicBezTo>
                    <a:pt x="76176" y="11085"/>
                    <a:pt x="61936" y="18443"/>
                    <a:pt x="46018" y="19801"/>
                  </a:cubicBezTo>
                  <a:lnTo>
                    <a:pt x="46018" y="14252"/>
                  </a:lnTo>
                  <a:lnTo>
                    <a:pt x="36267" y="19884"/>
                  </a:lnTo>
                  <a:cubicBezTo>
                    <a:pt x="22872" y="18943"/>
                    <a:pt x="10644" y="13776"/>
                    <a:pt x="893" y="5704"/>
                  </a:cubicBezTo>
                  <a:lnTo>
                    <a:pt x="0" y="6656"/>
                  </a:lnTo>
                  <a:cubicBezTo>
                    <a:pt x="10073" y="15026"/>
                    <a:pt x="22753" y="20348"/>
                    <a:pt x="36624" y="21218"/>
                  </a:cubicBezTo>
                  <a:lnTo>
                    <a:pt x="46018" y="26635"/>
                  </a:lnTo>
                  <a:lnTo>
                    <a:pt x="46018" y="21122"/>
                  </a:lnTo>
                  <a:cubicBezTo>
                    <a:pt x="62270" y="19753"/>
                    <a:pt x="76807" y="12276"/>
                    <a:pt x="87309" y="100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1394;p30"/>
            <p:cNvSpPr/>
            <p:nvPr/>
          </p:nvSpPr>
          <p:spPr>
            <a:xfrm>
              <a:off x="4333178" y="3037631"/>
              <a:ext cx="1590098" cy="1075593"/>
            </a:xfrm>
            <a:custGeom>
              <a:avLst/>
              <a:gdLst/>
              <a:ahLst/>
              <a:cxnLst/>
              <a:rect l="l" t="t" r="r" b="b"/>
              <a:pathLst>
                <a:path w="82165" h="55579" extrusionOk="0">
                  <a:moveTo>
                    <a:pt x="54376" y="0"/>
                  </a:moveTo>
                  <a:cubicBezTo>
                    <a:pt x="41291" y="0"/>
                    <a:pt x="30325" y="9049"/>
                    <a:pt x="27372" y="21217"/>
                  </a:cubicBezTo>
                  <a:cubicBezTo>
                    <a:pt x="26265" y="24777"/>
                    <a:pt x="22967" y="27372"/>
                    <a:pt x="19038" y="27372"/>
                  </a:cubicBezTo>
                  <a:cubicBezTo>
                    <a:pt x="16240" y="27372"/>
                    <a:pt x="13764" y="26051"/>
                    <a:pt x="12168" y="24003"/>
                  </a:cubicBezTo>
                  <a:cubicBezTo>
                    <a:pt x="10966" y="22265"/>
                    <a:pt x="8954" y="21122"/>
                    <a:pt x="6679" y="21122"/>
                  </a:cubicBezTo>
                  <a:cubicBezTo>
                    <a:pt x="2988" y="21122"/>
                    <a:pt x="0" y="24110"/>
                    <a:pt x="0" y="27801"/>
                  </a:cubicBezTo>
                  <a:cubicBezTo>
                    <a:pt x="0" y="31480"/>
                    <a:pt x="2988" y="34469"/>
                    <a:pt x="6679" y="34469"/>
                  </a:cubicBezTo>
                  <a:cubicBezTo>
                    <a:pt x="8954" y="34469"/>
                    <a:pt x="10966" y="33326"/>
                    <a:pt x="12168" y="31587"/>
                  </a:cubicBezTo>
                  <a:cubicBezTo>
                    <a:pt x="13764" y="29539"/>
                    <a:pt x="16240" y="28218"/>
                    <a:pt x="19038" y="28206"/>
                  </a:cubicBezTo>
                  <a:cubicBezTo>
                    <a:pt x="22955" y="28206"/>
                    <a:pt x="26265" y="30801"/>
                    <a:pt x="27372" y="34361"/>
                  </a:cubicBezTo>
                  <a:cubicBezTo>
                    <a:pt x="30325" y="46542"/>
                    <a:pt x="41291" y="55578"/>
                    <a:pt x="54376" y="55578"/>
                  </a:cubicBezTo>
                  <a:cubicBezTo>
                    <a:pt x="54383" y="55578"/>
                    <a:pt x="54391" y="55578"/>
                    <a:pt x="54398" y="55578"/>
                  </a:cubicBezTo>
                  <a:cubicBezTo>
                    <a:pt x="69735" y="55578"/>
                    <a:pt x="82165" y="43141"/>
                    <a:pt x="82165" y="27801"/>
                  </a:cubicBezTo>
                  <a:cubicBezTo>
                    <a:pt x="82165" y="12442"/>
                    <a:pt x="69723" y="0"/>
                    <a:pt x="543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1395;p30"/>
            <p:cNvSpPr/>
            <p:nvPr/>
          </p:nvSpPr>
          <p:spPr>
            <a:xfrm>
              <a:off x="4379260" y="3491348"/>
              <a:ext cx="168444" cy="168444"/>
            </a:xfrm>
            <a:custGeom>
              <a:avLst/>
              <a:gdLst/>
              <a:ahLst/>
              <a:cxnLst/>
              <a:rect l="l" t="t" r="r" b="b"/>
              <a:pathLst>
                <a:path w="8704" h="8704" extrusionOk="0">
                  <a:moveTo>
                    <a:pt x="8704" y="4346"/>
                  </a:moveTo>
                  <a:cubicBezTo>
                    <a:pt x="8704" y="6751"/>
                    <a:pt x="6751" y="8704"/>
                    <a:pt x="4346" y="8704"/>
                  </a:cubicBezTo>
                  <a:cubicBezTo>
                    <a:pt x="1941" y="8704"/>
                    <a:pt x="0" y="6751"/>
                    <a:pt x="0" y="4346"/>
                  </a:cubicBezTo>
                  <a:cubicBezTo>
                    <a:pt x="0" y="1941"/>
                    <a:pt x="1941" y="0"/>
                    <a:pt x="4346" y="0"/>
                  </a:cubicBezTo>
                  <a:cubicBezTo>
                    <a:pt x="6751" y="0"/>
                    <a:pt x="8704" y="1941"/>
                    <a:pt x="8704" y="43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1396;p30"/>
            <p:cNvSpPr/>
            <p:nvPr/>
          </p:nvSpPr>
          <p:spPr>
            <a:xfrm>
              <a:off x="5001438" y="3188786"/>
              <a:ext cx="791943" cy="791962"/>
            </a:xfrm>
            <a:custGeom>
              <a:avLst/>
              <a:gdLst/>
              <a:ahLst/>
              <a:cxnLst/>
              <a:rect l="l" t="t" r="r" b="b"/>
              <a:pathLst>
                <a:path w="40922" h="40923" extrusionOk="0">
                  <a:moveTo>
                    <a:pt x="40922" y="20455"/>
                  </a:moveTo>
                  <a:cubicBezTo>
                    <a:pt x="40922" y="31754"/>
                    <a:pt x="31766" y="40922"/>
                    <a:pt x="20455" y="40922"/>
                  </a:cubicBezTo>
                  <a:cubicBezTo>
                    <a:pt x="9156" y="40922"/>
                    <a:pt x="0" y="31754"/>
                    <a:pt x="0" y="20455"/>
                  </a:cubicBezTo>
                  <a:cubicBezTo>
                    <a:pt x="0" y="9156"/>
                    <a:pt x="9156" y="1"/>
                    <a:pt x="20455" y="1"/>
                  </a:cubicBezTo>
                  <a:cubicBezTo>
                    <a:pt x="31766" y="1"/>
                    <a:pt x="40922" y="9156"/>
                    <a:pt x="40922" y="2045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 name="Google Shape;1404;p30"/>
          <p:cNvGrpSpPr/>
          <p:nvPr/>
        </p:nvGrpSpPr>
        <p:grpSpPr>
          <a:xfrm>
            <a:off x="4623843" y="3928436"/>
            <a:ext cx="1075593" cy="2293703"/>
            <a:chOff x="3220625" y="1781303"/>
            <a:chExt cx="1075593" cy="2331880"/>
          </a:xfrm>
        </p:grpSpPr>
        <p:sp>
          <p:nvSpPr>
            <p:cNvPr id="101" name="Google Shape;1405;p30"/>
            <p:cNvSpPr/>
            <p:nvPr/>
          </p:nvSpPr>
          <p:spPr>
            <a:xfrm>
              <a:off x="3229160" y="1781303"/>
              <a:ext cx="577885" cy="1906937"/>
            </a:xfrm>
            <a:custGeom>
              <a:avLst/>
              <a:gdLst/>
              <a:ahLst/>
              <a:cxnLst/>
              <a:rect l="l" t="t" r="r" b="b"/>
              <a:pathLst>
                <a:path w="29861" h="98537" extrusionOk="0">
                  <a:moveTo>
                    <a:pt x="6882" y="54769"/>
                  </a:moveTo>
                  <a:lnTo>
                    <a:pt x="12383" y="54769"/>
                  </a:lnTo>
                  <a:lnTo>
                    <a:pt x="6811" y="45101"/>
                  </a:lnTo>
                  <a:cubicBezTo>
                    <a:pt x="8037" y="27289"/>
                    <a:pt x="16776" y="11514"/>
                    <a:pt x="29861" y="905"/>
                  </a:cubicBezTo>
                  <a:lnTo>
                    <a:pt x="28920" y="0"/>
                  </a:lnTo>
                  <a:cubicBezTo>
                    <a:pt x="15562" y="10871"/>
                    <a:pt x="6680" y="27039"/>
                    <a:pt x="5489" y="45268"/>
                  </a:cubicBezTo>
                  <a:lnTo>
                    <a:pt x="0" y="54769"/>
                  </a:lnTo>
                  <a:lnTo>
                    <a:pt x="5572" y="54769"/>
                  </a:lnTo>
                  <a:cubicBezTo>
                    <a:pt x="7025" y="72331"/>
                    <a:pt x="15621" y="87892"/>
                    <a:pt x="28456" y="98536"/>
                  </a:cubicBezTo>
                  <a:lnTo>
                    <a:pt x="29349" y="97584"/>
                  </a:lnTo>
                  <a:cubicBezTo>
                    <a:pt x="16776" y="87178"/>
                    <a:pt x="8335" y="71962"/>
                    <a:pt x="6882" y="5476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406;p30"/>
            <p:cNvSpPr/>
            <p:nvPr/>
          </p:nvSpPr>
          <p:spPr>
            <a:xfrm>
              <a:off x="3220625" y="2523298"/>
              <a:ext cx="1075593" cy="1589885"/>
            </a:xfrm>
            <a:custGeom>
              <a:avLst/>
              <a:gdLst/>
              <a:ahLst/>
              <a:cxnLst/>
              <a:rect l="l" t="t" r="r" b="b"/>
              <a:pathLst>
                <a:path w="55579" h="82154" extrusionOk="0">
                  <a:moveTo>
                    <a:pt x="27790" y="0"/>
                  </a:moveTo>
                  <a:cubicBezTo>
                    <a:pt x="24099" y="0"/>
                    <a:pt x="21110" y="2989"/>
                    <a:pt x="21110" y="6680"/>
                  </a:cubicBezTo>
                  <a:cubicBezTo>
                    <a:pt x="21110" y="8954"/>
                    <a:pt x="22253" y="10954"/>
                    <a:pt x="23992" y="12169"/>
                  </a:cubicBezTo>
                  <a:cubicBezTo>
                    <a:pt x="26052" y="13764"/>
                    <a:pt x="27373" y="16240"/>
                    <a:pt x="27373" y="19038"/>
                  </a:cubicBezTo>
                  <a:cubicBezTo>
                    <a:pt x="27373" y="22956"/>
                    <a:pt x="24789" y="26266"/>
                    <a:pt x="21229" y="27373"/>
                  </a:cubicBezTo>
                  <a:cubicBezTo>
                    <a:pt x="9049" y="30314"/>
                    <a:pt x="1" y="41279"/>
                    <a:pt x="1" y="54376"/>
                  </a:cubicBezTo>
                  <a:cubicBezTo>
                    <a:pt x="1" y="69711"/>
                    <a:pt x="12443" y="82153"/>
                    <a:pt x="27790" y="82153"/>
                  </a:cubicBezTo>
                  <a:cubicBezTo>
                    <a:pt x="27797" y="82153"/>
                    <a:pt x="27804" y="82153"/>
                    <a:pt x="27812" y="82153"/>
                  </a:cubicBezTo>
                  <a:cubicBezTo>
                    <a:pt x="43149" y="82153"/>
                    <a:pt x="55579" y="69716"/>
                    <a:pt x="55579" y="54376"/>
                  </a:cubicBezTo>
                  <a:cubicBezTo>
                    <a:pt x="55579" y="41291"/>
                    <a:pt x="46542" y="30326"/>
                    <a:pt x="34362" y="27373"/>
                  </a:cubicBezTo>
                  <a:cubicBezTo>
                    <a:pt x="30802" y="26266"/>
                    <a:pt x="28218" y="22956"/>
                    <a:pt x="28218" y="19038"/>
                  </a:cubicBezTo>
                  <a:cubicBezTo>
                    <a:pt x="28218" y="16240"/>
                    <a:pt x="29540" y="13764"/>
                    <a:pt x="31576" y="12169"/>
                  </a:cubicBezTo>
                  <a:cubicBezTo>
                    <a:pt x="33326" y="10954"/>
                    <a:pt x="34469" y="8954"/>
                    <a:pt x="34469" y="6680"/>
                  </a:cubicBezTo>
                  <a:cubicBezTo>
                    <a:pt x="34469" y="2989"/>
                    <a:pt x="31469" y="0"/>
                    <a:pt x="2779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407;p30"/>
            <p:cNvSpPr/>
            <p:nvPr/>
          </p:nvSpPr>
          <p:spPr>
            <a:xfrm>
              <a:off x="3674131" y="2570077"/>
              <a:ext cx="168676" cy="168444"/>
            </a:xfrm>
            <a:custGeom>
              <a:avLst/>
              <a:gdLst/>
              <a:ahLst/>
              <a:cxnLst/>
              <a:rect l="l" t="t" r="r" b="b"/>
              <a:pathLst>
                <a:path w="8716" h="8704" extrusionOk="0">
                  <a:moveTo>
                    <a:pt x="8716" y="4346"/>
                  </a:moveTo>
                  <a:cubicBezTo>
                    <a:pt x="8716" y="6751"/>
                    <a:pt x="6763" y="8704"/>
                    <a:pt x="4358" y="8704"/>
                  </a:cubicBezTo>
                  <a:cubicBezTo>
                    <a:pt x="1953" y="8704"/>
                    <a:pt x="0" y="6751"/>
                    <a:pt x="0" y="4346"/>
                  </a:cubicBezTo>
                  <a:cubicBezTo>
                    <a:pt x="0" y="1941"/>
                    <a:pt x="1953" y="0"/>
                    <a:pt x="4358" y="0"/>
                  </a:cubicBezTo>
                  <a:cubicBezTo>
                    <a:pt x="6763" y="0"/>
                    <a:pt x="8716" y="1941"/>
                    <a:pt x="8716" y="434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408;p30"/>
            <p:cNvSpPr/>
            <p:nvPr/>
          </p:nvSpPr>
          <p:spPr>
            <a:xfrm>
              <a:off x="3362336" y="3188786"/>
              <a:ext cx="792195" cy="791962"/>
            </a:xfrm>
            <a:custGeom>
              <a:avLst/>
              <a:gdLst/>
              <a:ahLst/>
              <a:cxnLst/>
              <a:rect l="l" t="t" r="r" b="b"/>
              <a:pathLst>
                <a:path w="40935" h="40923" extrusionOk="0">
                  <a:moveTo>
                    <a:pt x="40935" y="20455"/>
                  </a:moveTo>
                  <a:cubicBezTo>
                    <a:pt x="40935" y="31754"/>
                    <a:pt x="31767" y="40922"/>
                    <a:pt x="20468" y="40922"/>
                  </a:cubicBezTo>
                  <a:cubicBezTo>
                    <a:pt x="9169" y="40922"/>
                    <a:pt x="1" y="31754"/>
                    <a:pt x="1" y="20455"/>
                  </a:cubicBezTo>
                  <a:cubicBezTo>
                    <a:pt x="1" y="9156"/>
                    <a:pt x="9169" y="1"/>
                    <a:pt x="20468" y="1"/>
                  </a:cubicBezTo>
                  <a:cubicBezTo>
                    <a:pt x="31767" y="1"/>
                    <a:pt x="40935" y="9156"/>
                    <a:pt x="40935" y="2045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 name="Google Shape;1415;p30"/>
          <p:cNvGrpSpPr/>
          <p:nvPr/>
        </p:nvGrpSpPr>
        <p:grpSpPr>
          <a:xfrm>
            <a:off x="2414329" y="3522032"/>
            <a:ext cx="4452440" cy="1107812"/>
            <a:chOff x="1011111" y="1374899"/>
            <a:chExt cx="4452440" cy="1107812"/>
          </a:xfrm>
        </p:grpSpPr>
        <p:sp>
          <p:nvSpPr>
            <p:cNvPr id="112" name="Google Shape;1416;p30"/>
            <p:cNvSpPr/>
            <p:nvPr/>
          </p:nvSpPr>
          <p:spPr>
            <a:xfrm>
              <a:off x="3788882" y="1399932"/>
              <a:ext cx="1674669" cy="510383"/>
            </a:xfrm>
            <a:custGeom>
              <a:avLst/>
              <a:gdLst/>
              <a:ahLst/>
              <a:cxnLst/>
              <a:rect l="l" t="t" r="r" b="b"/>
              <a:pathLst>
                <a:path w="86535" h="26373" extrusionOk="0">
                  <a:moveTo>
                    <a:pt x="44423" y="5549"/>
                  </a:moveTo>
                  <a:lnTo>
                    <a:pt x="34826" y="1"/>
                  </a:lnTo>
                  <a:lnTo>
                    <a:pt x="34826" y="5632"/>
                  </a:lnTo>
                  <a:cubicBezTo>
                    <a:pt x="21694" y="6728"/>
                    <a:pt x="9668" y="11823"/>
                    <a:pt x="0" y="19705"/>
                  </a:cubicBezTo>
                  <a:lnTo>
                    <a:pt x="941" y="20610"/>
                  </a:lnTo>
                  <a:cubicBezTo>
                    <a:pt x="10371" y="12978"/>
                    <a:pt x="22063" y="8025"/>
                    <a:pt x="34826" y="6942"/>
                  </a:cubicBezTo>
                  <a:lnTo>
                    <a:pt x="34826" y="12395"/>
                  </a:lnTo>
                  <a:lnTo>
                    <a:pt x="44423" y="6859"/>
                  </a:lnTo>
                  <a:cubicBezTo>
                    <a:pt x="60615" y="7942"/>
                    <a:pt x="75153" y="15229"/>
                    <a:pt x="85642" y="26373"/>
                  </a:cubicBezTo>
                  <a:lnTo>
                    <a:pt x="86535" y="25420"/>
                  </a:lnTo>
                  <a:cubicBezTo>
                    <a:pt x="75808" y="14062"/>
                    <a:pt x="60972" y="6632"/>
                    <a:pt x="44423" y="554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417;p30"/>
            <p:cNvSpPr/>
            <p:nvPr/>
          </p:nvSpPr>
          <p:spPr>
            <a:xfrm>
              <a:off x="3220625" y="1395325"/>
              <a:ext cx="1589885" cy="1075593"/>
            </a:xfrm>
            <a:custGeom>
              <a:avLst/>
              <a:gdLst/>
              <a:ahLst/>
              <a:cxnLst/>
              <a:rect l="l" t="t" r="r" b="b"/>
              <a:pathLst>
                <a:path w="82154" h="55579" extrusionOk="0">
                  <a:moveTo>
                    <a:pt x="27790" y="0"/>
                  </a:moveTo>
                  <a:cubicBezTo>
                    <a:pt x="12443" y="0"/>
                    <a:pt x="1" y="12442"/>
                    <a:pt x="1" y="27790"/>
                  </a:cubicBezTo>
                  <a:cubicBezTo>
                    <a:pt x="1" y="43137"/>
                    <a:pt x="12443" y="55579"/>
                    <a:pt x="27790" y="55579"/>
                  </a:cubicBezTo>
                  <a:cubicBezTo>
                    <a:pt x="40875" y="55579"/>
                    <a:pt x="51829" y="46542"/>
                    <a:pt x="54793" y="34362"/>
                  </a:cubicBezTo>
                  <a:cubicBezTo>
                    <a:pt x="55889" y="30802"/>
                    <a:pt x="59199" y="28218"/>
                    <a:pt x="63116" y="28218"/>
                  </a:cubicBezTo>
                  <a:cubicBezTo>
                    <a:pt x="65914" y="28218"/>
                    <a:pt x="68402" y="29540"/>
                    <a:pt x="69997" y="31576"/>
                  </a:cubicBezTo>
                  <a:cubicBezTo>
                    <a:pt x="71200" y="33326"/>
                    <a:pt x="73212" y="34457"/>
                    <a:pt x="75486" y="34457"/>
                  </a:cubicBezTo>
                  <a:cubicBezTo>
                    <a:pt x="79165" y="34457"/>
                    <a:pt x="82154" y="31469"/>
                    <a:pt x="82154" y="27790"/>
                  </a:cubicBezTo>
                  <a:cubicBezTo>
                    <a:pt x="82154" y="24099"/>
                    <a:pt x="79165" y="21110"/>
                    <a:pt x="75486" y="21110"/>
                  </a:cubicBezTo>
                  <a:cubicBezTo>
                    <a:pt x="73212" y="21110"/>
                    <a:pt x="71200" y="22253"/>
                    <a:pt x="69997" y="23991"/>
                  </a:cubicBezTo>
                  <a:cubicBezTo>
                    <a:pt x="68402" y="26051"/>
                    <a:pt x="65926" y="27373"/>
                    <a:pt x="63116" y="27373"/>
                  </a:cubicBezTo>
                  <a:cubicBezTo>
                    <a:pt x="59199" y="27373"/>
                    <a:pt x="55900" y="24789"/>
                    <a:pt x="54793" y="21229"/>
                  </a:cubicBezTo>
                  <a:cubicBezTo>
                    <a:pt x="51840" y="9049"/>
                    <a:pt x="40875" y="0"/>
                    <a:pt x="277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418;p30"/>
            <p:cNvSpPr/>
            <p:nvPr/>
          </p:nvSpPr>
          <p:spPr>
            <a:xfrm>
              <a:off x="3347353" y="1520105"/>
              <a:ext cx="792195" cy="792195"/>
            </a:xfrm>
            <a:custGeom>
              <a:avLst/>
              <a:gdLst/>
              <a:ahLst/>
              <a:cxnLst/>
              <a:rect l="l" t="t" r="r" b="b"/>
              <a:pathLst>
                <a:path w="40935" h="40935" extrusionOk="0">
                  <a:moveTo>
                    <a:pt x="40935" y="20468"/>
                  </a:moveTo>
                  <a:cubicBezTo>
                    <a:pt x="40935" y="31767"/>
                    <a:pt x="31767" y="40934"/>
                    <a:pt x="20468" y="40934"/>
                  </a:cubicBezTo>
                  <a:cubicBezTo>
                    <a:pt x="9169" y="40934"/>
                    <a:pt x="1" y="31767"/>
                    <a:pt x="1" y="20468"/>
                  </a:cubicBezTo>
                  <a:cubicBezTo>
                    <a:pt x="1" y="9169"/>
                    <a:pt x="9169" y="1"/>
                    <a:pt x="20468" y="1"/>
                  </a:cubicBezTo>
                  <a:cubicBezTo>
                    <a:pt x="31767" y="1"/>
                    <a:pt x="40935" y="9169"/>
                    <a:pt x="40935" y="204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419;p30"/>
            <p:cNvSpPr/>
            <p:nvPr/>
          </p:nvSpPr>
          <p:spPr>
            <a:xfrm>
              <a:off x="4599317" y="1848810"/>
              <a:ext cx="168696" cy="168696"/>
            </a:xfrm>
            <a:custGeom>
              <a:avLst/>
              <a:gdLst/>
              <a:ahLst/>
              <a:cxnLst/>
              <a:rect l="l" t="t" r="r" b="b"/>
              <a:pathLst>
                <a:path w="8717" h="8717" extrusionOk="0">
                  <a:moveTo>
                    <a:pt x="8716" y="4359"/>
                  </a:moveTo>
                  <a:cubicBezTo>
                    <a:pt x="8716" y="6764"/>
                    <a:pt x="6763" y="8716"/>
                    <a:pt x="4358" y="8716"/>
                  </a:cubicBezTo>
                  <a:cubicBezTo>
                    <a:pt x="1953" y="8716"/>
                    <a:pt x="1" y="6764"/>
                    <a:pt x="1" y="4359"/>
                  </a:cubicBezTo>
                  <a:cubicBezTo>
                    <a:pt x="1" y="1953"/>
                    <a:pt x="1953" y="1"/>
                    <a:pt x="4358" y="1"/>
                  </a:cubicBezTo>
                  <a:cubicBezTo>
                    <a:pt x="6763" y="1"/>
                    <a:pt x="8716" y="1953"/>
                    <a:pt x="8716" y="4359"/>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420;p30"/>
            <p:cNvSpPr txBox="1"/>
            <p:nvPr/>
          </p:nvSpPr>
          <p:spPr>
            <a:xfrm flipH="1">
              <a:off x="1011111" y="1374899"/>
              <a:ext cx="1990275" cy="415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700"/>
                <a:buFont typeface="Arial"/>
                <a:buNone/>
              </a:pPr>
              <a:r>
                <a:rPr lang="en" sz="1700" b="0" i="0" u="none" strike="noStrike" cap="none" dirty="0">
                  <a:solidFill>
                    <a:schemeClr val="accent6"/>
                  </a:solidFill>
                  <a:latin typeface="Fira Sans Extra Condensed Medium"/>
                  <a:ea typeface="Fira Sans Extra Condensed Medium"/>
                  <a:cs typeface="Fira Sans Extra Condensed Medium"/>
                  <a:sym typeface="Fira Sans Extra Condensed Medium"/>
                </a:rPr>
                <a:t>Computer Science</a:t>
              </a:r>
              <a:endParaRPr sz="1700" b="0" i="0" u="none" strike="noStrike" cap="none"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17" name="Google Shape;1421;p30"/>
            <p:cNvSpPr txBox="1"/>
            <p:nvPr/>
          </p:nvSpPr>
          <p:spPr>
            <a:xfrm flipH="1">
              <a:off x="1201998" y="1801411"/>
              <a:ext cx="1755000" cy="681300"/>
            </a:xfrm>
            <a:prstGeom prst="rect">
              <a:avLst/>
            </a:prstGeom>
            <a:noFill/>
            <a:ln>
              <a:noFill/>
            </a:ln>
          </p:spPr>
          <p:txBody>
            <a:bodyPr spcFirstLastPara="1" wrap="square" lIns="91425" tIns="91425" rIns="91425" bIns="91425" anchor="ctr" anchorCtr="0">
              <a:noAutofit/>
            </a:bodyPr>
            <a:lstStyle/>
            <a:p>
              <a:r>
                <a:rPr lang="en-MY" sz="1200" b="1" dirty="0">
                  <a:solidFill>
                    <a:schemeClr val="accent1"/>
                  </a:solidFill>
                </a:rPr>
                <a:t>03 - Professor </a:t>
              </a:r>
            </a:p>
            <a:p>
              <a:r>
                <a:rPr lang="en-MY" sz="1200" b="1" dirty="0">
                  <a:solidFill>
                    <a:schemeClr val="accent1"/>
                  </a:solidFill>
                </a:rPr>
                <a:t>05 - Assoc. Professor</a:t>
              </a:r>
            </a:p>
            <a:p>
              <a:pPr marL="268288" indent="-268288"/>
              <a:r>
                <a:rPr lang="en-MY" sz="1200" b="1" dirty="0">
                  <a:solidFill>
                    <a:schemeClr val="accent1"/>
                  </a:solidFill>
                </a:rPr>
                <a:t>15 - Senior Lecturer</a:t>
              </a:r>
            </a:p>
            <a:p>
              <a:r>
                <a:rPr lang="en-MY" sz="1200" b="1" dirty="0">
                  <a:solidFill>
                    <a:schemeClr val="accent1"/>
                  </a:solidFill>
                </a:rPr>
                <a:t>03 - Lecturer</a:t>
              </a:r>
            </a:p>
          </p:txBody>
        </p:sp>
        <p:grpSp>
          <p:nvGrpSpPr>
            <p:cNvPr id="118" name="Google Shape;1422;p30"/>
            <p:cNvGrpSpPr/>
            <p:nvPr/>
          </p:nvGrpSpPr>
          <p:grpSpPr>
            <a:xfrm>
              <a:off x="3680722" y="1860646"/>
              <a:ext cx="154720" cy="21344"/>
              <a:chOff x="1503085" y="2529746"/>
              <a:chExt cx="154720" cy="21344"/>
            </a:xfrm>
          </p:grpSpPr>
          <p:sp>
            <p:nvSpPr>
              <p:cNvPr id="122" name="Google Shape;1426;p30"/>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427;p30"/>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24" name="Google Shape;1428;p30"/>
          <p:cNvGrpSpPr/>
          <p:nvPr/>
        </p:nvGrpSpPr>
        <p:grpSpPr>
          <a:xfrm>
            <a:off x="6250945" y="3542458"/>
            <a:ext cx="3233873" cy="1589885"/>
            <a:chOff x="4847727" y="1395325"/>
            <a:chExt cx="3233873" cy="1589885"/>
          </a:xfrm>
        </p:grpSpPr>
        <p:sp>
          <p:nvSpPr>
            <p:cNvPr id="125" name="Google Shape;1429;p30"/>
            <p:cNvSpPr/>
            <p:nvPr/>
          </p:nvSpPr>
          <p:spPr>
            <a:xfrm>
              <a:off x="4847727" y="1395325"/>
              <a:ext cx="1075593" cy="1589885"/>
            </a:xfrm>
            <a:custGeom>
              <a:avLst/>
              <a:gdLst/>
              <a:ahLst/>
              <a:cxnLst/>
              <a:rect l="l" t="t" r="r" b="b"/>
              <a:pathLst>
                <a:path w="55579" h="82154" extrusionOk="0">
                  <a:moveTo>
                    <a:pt x="27790" y="0"/>
                  </a:moveTo>
                  <a:cubicBezTo>
                    <a:pt x="12443" y="0"/>
                    <a:pt x="1" y="12442"/>
                    <a:pt x="1" y="27790"/>
                  </a:cubicBezTo>
                  <a:cubicBezTo>
                    <a:pt x="1" y="40874"/>
                    <a:pt x="9038" y="51828"/>
                    <a:pt x="21218" y="54793"/>
                  </a:cubicBezTo>
                  <a:cubicBezTo>
                    <a:pt x="24778" y="55888"/>
                    <a:pt x="27361" y="59198"/>
                    <a:pt x="27361" y="63115"/>
                  </a:cubicBezTo>
                  <a:cubicBezTo>
                    <a:pt x="27361" y="65913"/>
                    <a:pt x="26040" y="68402"/>
                    <a:pt x="23992" y="69997"/>
                  </a:cubicBezTo>
                  <a:cubicBezTo>
                    <a:pt x="22253" y="71200"/>
                    <a:pt x="21110" y="73212"/>
                    <a:pt x="21110" y="75486"/>
                  </a:cubicBezTo>
                  <a:cubicBezTo>
                    <a:pt x="21110" y="79165"/>
                    <a:pt x="24099" y="82153"/>
                    <a:pt x="27790" y="82153"/>
                  </a:cubicBezTo>
                  <a:cubicBezTo>
                    <a:pt x="31469" y="82153"/>
                    <a:pt x="34457" y="79165"/>
                    <a:pt x="34457" y="75486"/>
                  </a:cubicBezTo>
                  <a:cubicBezTo>
                    <a:pt x="34457" y="73212"/>
                    <a:pt x="33314" y="71200"/>
                    <a:pt x="31576" y="69997"/>
                  </a:cubicBezTo>
                  <a:cubicBezTo>
                    <a:pt x="29528" y="68402"/>
                    <a:pt x="28207" y="65925"/>
                    <a:pt x="28207" y="63115"/>
                  </a:cubicBezTo>
                  <a:cubicBezTo>
                    <a:pt x="28207" y="59198"/>
                    <a:pt x="30790" y="55900"/>
                    <a:pt x="34350" y="54793"/>
                  </a:cubicBezTo>
                  <a:cubicBezTo>
                    <a:pt x="46530" y="51840"/>
                    <a:pt x="55579" y="40874"/>
                    <a:pt x="55579" y="27790"/>
                  </a:cubicBezTo>
                  <a:cubicBezTo>
                    <a:pt x="55579" y="12442"/>
                    <a:pt x="43137" y="0"/>
                    <a:pt x="2779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430;p30"/>
            <p:cNvSpPr/>
            <p:nvPr/>
          </p:nvSpPr>
          <p:spPr>
            <a:xfrm>
              <a:off x="5301234" y="2769404"/>
              <a:ext cx="168444" cy="168676"/>
            </a:xfrm>
            <a:custGeom>
              <a:avLst/>
              <a:gdLst/>
              <a:ahLst/>
              <a:cxnLst/>
              <a:rect l="l" t="t" r="r" b="b"/>
              <a:pathLst>
                <a:path w="8704" h="8716" extrusionOk="0">
                  <a:moveTo>
                    <a:pt x="8704" y="4358"/>
                  </a:moveTo>
                  <a:cubicBezTo>
                    <a:pt x="8704" y="6763"/>
                    <a:pt x="6763" y="8716"/>
                    <a:pt x="4358" y="8716"/>
                  </a:cubicBezTo>
                  <a:cubicBezTo>
                    <a:pt x="1953" y="8716"/>
                    <a:pt x="0" y="6763"/>
                    <a:pt x="0" y="4358"/>
                  </a:cubicBezTo>
                  <a:cubicBezTo>
                    <a:pt x="0" y="1953"/>
                    <a:pt x="1953" y="0"/>
                    <a:pt x="4358" y="0"/>
                  </a:cubicBezTo>
                  <a:cubicBezTo>
                    <a:pt x="6763" y="0"/>
                    <a:pt x="8704" y="1953"/>
                    <a:pt x="8704" y="435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431;p30"/>
            <p:cNvSpPr/>
            <p:nvPr/>
          </p:nvSpPr>
          <p:spPr>
            <a:xfrm>
              <a:off x="5001438" y="1537036"/>
              <a:ext cx="791943" cy="792195"/>
            </a:xfrm>
            <a:custGeom>
              <a:avLst/>
              <a:gdLst/>
              <a:ahLst/>
              <a:cxnLst/>
              <a:rect l="l" t="t" r="r" b="b"/>
              <a:pathLst>
                <a:path w="40922" h="40935" extrusionOk="0">
                  <a:moveTo>
                    <a:pt x="40922" y="20468"/>
                  </a:moveTo>
                  <a:cubicBezTo>
                    <a:pt x="40922" y="31767"/>
                    <a:pt x="31766" y="40934"/>
                    <a:pt x="20455" y="40934"/>
                  </a:cubicBezTo>
                  <a:cubicBezTo>
                    <a:pt x="9156" y="40934"/>
                    <a:pt x="0" y="31767"/>
                    <a:pt x="0" y="20468"/>
                  </a:cubicBezTo>
                  <a:cubicBezTo>
                    <a:pt x="0" y="9169"/>
                    <a:pt x="9156" y="1"/>
                    <a:pt x="20455" y="1"/>
                  </a:cubicBezTo>
                  <a:cubicBezTo>
                    <a:pt x="31766" y="1"/>
                    <a:pt x="40922" y="9169"/>
                    <a:pt x="40922" y="204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433;p30"/>
            <p:cNvSpPr txBox="1"/>
            <p:nvPr/>
          </p:nvSpPr>
          <p:spPr>
            <a:xfrm flipH="1">
              <a:off x="6257600" y="1726949"/>
              <a:ext cx="1824000" cy="681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434343"/>
                </a:solidFill>
                <a:latin typeface="Roboto"/>
                <a:ea typeface="Roboto"/>
                <a:cs typeface="Roboto"/>
                <a:sym typeface="Roboto"/>
              </a:endParaRPr>
            </a:p>
          </p:txBody>
        </p:sp>
      </p:grpSp>
      <p:pic>
        <p:nvPicPr>
          <p:cNvPr id="136" name="Picture 135">
            <a:extLst>
              <a:ext uri="{FF2B5EF4-FFF2-40B4-BE49-F238E27FC236}">
                <a16:creationId xmlns:a16="http://schemas.microsoft.com/office/drawing/2014/main" id="{F88CCFB3-73F1-4DF1-9FEC-7D7F380A51CE}"/>
              </a:ext>
            </a:extLst>
          </p:cNvPr>
          <p:cNvPicPr>
            <a:picLocks noChangeAspect="1"/>
          </p:cNvPicPr>
          <p:nvPr/>
        </p:nvPicPr>
        <p:blipFill>
          <a:blip r:embed="rId4"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06991" y="3548022"/>
            <a:ext cx="470351" cy="470351"/>
          </a:xfrm>
          <a:prstGeom prst="rect">
            <a:avLst/>
          </a:prstGeom>
        </p:spPr>
      </p:pic>
      <p:pic>
        <p:nvPicPr>
          <p:cNvPr id="137" name="Picture 136">
            <a:extLst>
              <a:ext uri="{FF2B5EF4-FFF2-40B4-BE49-F238E27FC236}">
                <a16:creationId xmlns:a16="http://schemas.microsoft.com/office/drawing/2014/main" id="{64B9B2E3-F3EE-4BA6-86EE-CC7304DF852B}"/>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97636" y="4279795"/>
            <a:ext cx="2038057" cy="1160646"/>
          </a:xfrm>
          <a:prstGeom prst="rect">
            <a:avLst/>
          </a:prstGeom>
        </p:spPr>
      </p:pic>
      <p:sp>
        <p:nvSpPr>
          <p:cNvPr id="138" name="Google Shape;285;p6"/>
          <p:cNvSpPr/>
          <p:nvPr/>
        </p:nvSpPr>
        <p:spPr>
          <a:xfrm>
            <a:off x="4677199" y="3638631"/>
            <a:ext cx="946414" cy="862768"/>
          </a:xfrm>
          <a:custGeom>
            <a:avLst/>
            <a:gdLst/>
            <a:ahLst/>
            <a:cxnLst/>
            <a:rect l="l" t="t" r="r" b="b"/>
            <a:pathLst>
              <a:path w="24028" h="21891" extrusionOk="0">
                <a:moveTo>
                  <a:pt x="12014" y="1"/>
                </a:moveTo>
                <a:cubicBezTo>
                  <a:pt x="9213" y="1"/>
                  <a:pt x="6412" y="1069"/>
                  <a:pt x="4275" y="3206"/>
                </a:cubicBezTo>
                <a:cubicBezTo>
                  <a:pt x="1" y="7481"/>
                  <a:pt x="1" y="14410"/>
                  <a:pt x="4275" y="18685"/>
                </a:cubicBezTo>
                <a:cubicBezTo>
                  <a:pt x="6412" y="20822"/>
                  <a:pt x="9213" y="21890"/>
                  <a:pt x="12014" y="21890"/>
                </a:cubicBezTo>
                <a:cubicBezTo>
                  <a:pt x="14815" y="21890"/>
                  <a:pt x="17616" y="20822"/>
                  <a:pt x="19753" y="18685"/>
                </a:cubicBezTo>
                <a:cubicBezTo>
                  <a:pt x="24027" y="14410"/>
                  <a:pt x="24027" y="7481"/>
                  <a:pt x="19753" y="3206"/>
                </a:cubicBezTo>
                <a:cubicBezTo>
                  <a:pt x="17616" y="1069"/>
                  <a:pt x="14815" y="1"/>
                  <a:pt x="12014"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3000" b="0" i="0" u="none" strike="noStrike" cap="none" dirty="0">
                <a:solidFill>
                  <a:schemeClr val="accent1"/>
                </a:solidFill>
                <a:latin typeface="Fira Sans Extra Condensed Medium"/>
                <a:ea typeface="Fira Sans Extra Condensed Medium"/>
                <a:cs typeface="Fira Sans Extra Condensed Medium"/>
                <a:sym typeface="Fira Sans Extra Condensed Medium"/>
              </a:rPr>
              <a:t>26</a:t>
            </a:r>
            <a:endParaRPr sz="3000" b="0" i="0" u="none" strike="noStrike" cap="none" dirty="0">
              <a:solidFill>
                <a:schemeClr val="accent1"/>
              </a:solidFill>
              <a:latin typeface="Arial"/>
              <a:ea typeface="Arial"/>
              <a:cs typeface="Arial"/>
              <a:sym typeface="Arial"/>
            </a:endParaRPr>
          </a:p>
        </p:txBody>
      </p:sp>
      <p:sp>
        <p:nvSpPr>
          <p:cNvPr id="139" name="Google Shape;285;p6"/>
          <p:cNvSpPr/>
          <p:nvPr/>
        </p:nvSpPr>
        <p:spPr>
          <a:xfrm>
            <a:off x="4699541" y="5330570"/>
            <a:ext cx="916319" cy="753029"/>
          </a:xfrm>
          <a:custGeom>
            <a:avLst/>
            <a:gdLst/>
            <a:ahLst/>
            <a:cxnLst/>
            <a:rect l="l" t="t" r="r" b="b"/>
            <a:pathLst>
              <a:path w="24028" h="21891" extrusionOk="0">
                <a:moveTo>
                  <a:pt x="12014" y="1"/>
                </a:moveTo>
                <a:cubicBezTo>
                  <a:pt x="9213" y="1"/>
                  <a:pt x="6412" y="1069"/>
                  <a:pt x="4275" y="3206"/>
                </a:cubicBezTo>
                <a:cubicBezTo>
                  <a:pt x="1" y="7481"/>
                  <a:pt x="1" y="14410"/>
                  <a:pt x="4275" y="18685"/>
                </a:cubicBezTo>
                <a:cubicBezTo>
                  <a:pt x="6412" y="20822"/>
                  <a:pt x="9213" y="21890"/>
                  <a:pt x="12014" y="21890"/>
                </a:cubicBezTo>
                <a:cubicBezTo>
                  <a:pt x="14815" y="21890"/>
                  <a:pt x="17616" y="20822"/>
                  <a:pt x="19753" y="18685"/>
                </a:cubicBezTo>
                <a:cubicBezTo>
                  <a:pt x="24027" y="14410"/>
                  <a:pt x="24027" y="7481"/>
                  <a:pt x="19753" y="3206"/>
                </a:cubicBezTo>
                <a:cubicBezTo>
                  <a:pt x="17616" y="1069"/>
                  <a:pt x="14815" y="1"/>
                  <a:pt x="12014"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3000" b="0" i="0" u="none" strike="noStrike" cap="none" dirty="0">
                <a:solidFill>
                  <a:schemeClr val="accent4"/>
                </a:solidFill>
                <a:latin typeface="Fira Sans Extra Condensed Medium"/>
                <a:ea typeface="Fira Sans Extra Condensed Medium"/>
                <a:cs typeface="Fira Sans Extra Condensed Medium"/>
                <a:sym typeface="Fira Sans Extra Condensed Medium"/>
              </a:rPr>
              <a:t>26</a:t>
            </a:r>
            <a:endParaRPr sz="3000" b="0" i="0" u="none" strike="noStrike" cap="none" dirty="0">
              <a:solidFill>
                <a:schemeClr val="accent4"/>
              </a:solidFill>
              <a:latin typeface="Arial"/>
              <a:ea typeface="Arial"/>
              <a:cs typeface="Arial"/>
              <a:sym typeface="Arial"/>
            </a:endParaRPr>
          </a:p>
        </p:txBody>
      </p:sp>
      <p:pic>
        <p:nvPicPr>
          <p:cNvPr id="141" name="Picture 140">
            <a:extLst>
              <a:ext uri="{FF2B5EF4-FFF2-40B4-BE49-F238E27FC236}">
                <a16:creationId xmlns:a16="http://schemas.microsoft.com/office/drawing/2014/main" id="{118510A4-5867-4404-8308-9DF1B9913A86}"/>
              </a:ext>
            </a:extLst>
          </p:cNvPr>
          <p:cNvPicPr>
            <a:picLocks noChangeAspect="1"/>
          </p:cNvPicPr>
          <p:nvPr/>
        </p:nvPicPr>
        <p:blipFill>
          <a:blip r:embed="rId6"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98017" y="4843844"/>
            <a:ext cx="486731" cy="486731"/>
          </a:xfrm>
          <a:prstGeom prst="rect">
            <a:avLst/>
          </a:prstGeom>
        </p:spPr>
      </p:pic>
      <p:sp>
        <p:nvSpPr>
          <p:cNvPr id="142" name="Google Shape;1420;p30"/>
          <p:cNvSpPr txBox="1"/>
          <p:nvPr/>
        </p:nvSpPr>
        <p:spPr>
          <a:xfrm flipH="1">
            <a:off x="2210944" y="4879164"/>
            <a:ext cx="2268143" cy="415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700"/>
              <a:buFont typeface="Arial"/>
              <a:buNone/>
            </a:pPr>
            <a:r>
              <a:rPr lang="en" sz="1700" b="0" i="0" u="none" strike="noStrike" cap="none" dirty="0">
                <a:solidFill>
                  <a:schemeClr val="accent6"/>
                </a:solidFill>
                <a:latin typeface="Fira Sans Extra Condensed Medium"/>
                <a:ea typeface="Fira Sans Extra Condensed Medium"/>
                <a:cs typeface="Fira Sans Extra Condensed Medium"/>
                <a:sym typeface="Fira Sans Extra Condensed Medium"/>
              </a:rPr>
              <a:t>Software Engineering</a:t>
            </a:r>
            <a:endParaRPr sz="1700" b="0" i="0" u="none" strike="noStrike" cap="none"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43" name="Google Shape;1421;p30"/>
          <p:cNvSpPr txBox="1"/>
          <p:nvPr/>
        </p:nvSpPr>
        <p:spPr>
          <a:xfrm flipH="1">
            <a:off x="2613978" y="5358794"/>
            <a:ext cx="1755000" cy="681300"/>
          </a:xfrm>
          <a:prstGeom prst="rect">
            <a:avLst/>
          </a:prstGeom>
          <a:noFill/>
          <a:ln>
            <a:noFill/>
          </a:ln>
        </p:spPr>
        <p:txBody>
          <a:bodyPr spcFirstLastPara="1" wrap="square" lIns="91425" tIns="91425" rIns="91425" bIns="91425" anchor="ctr" anchorCtr="0">
            <a:noAutofit/>
          </a:bodyPr>
          <a:lstStyle/>
          <a:p>
            <a:r>
              <a:rPr lang="en-MY" sz="1200" b="1" dirty="0">
                <a:solidFill>
                  <a:schemeClr val="accent1"/>
                </a:solidFill>
              </a:rPr>
              <a:t>03 - Professor </a:t>
            </a:r>
          </a:p>
          <a:p>
            <a:r>
              <a:rPr lang="en-MY" sz="1200" b="1" dirty="0">
                <a:solidFill>
                  <a:schemeClr val="accent1"/>
                </a:solidFill>
              </a:rPr>
              <a:t>07 - Assoc. Professor</a:t>
            </a:r>
          </a:p>
          <a:p>
            <a:pPr marL="268288" indent="-268288"/>
            <a:r>
              <a:rPr lang="en-MY" sz="1200" b="1" dirty="0">
                <a:solidFill>
                  <a:schemeClr val="accent1"/>
                </a:solidFill>
              </a:rPr>
              <a:t>15 - Senior Lecturer</a:t>
            </a:r>
          </a:p>
          <a:p>
            <a:r>
              <a:rPr lang="en-MY" sz="1200" b="1" dirty="0">
                <a:solidFill>
                  <a:schemeClr val="accent1"/>
                </a:solidFill>
              </a:rPr>
              <a:t>01 - Lecturer</a:t>
            </a:r>
          </a:p>
        </p:txBody>
      </p:sp>
      <p:sp>
        <p:nvSpPr>
          <p:cNvPr id="144" name="Google Shape;1420;p30"/>
          <p:cNvSpPr txBox="1"/>
          <p:nvPr/>
        </p:nvSpPr>
        <p:spPr>
          <a:xfrm flipH="1">
            <a:off x="7512570" y="3553750"/>
            <a:ext cx="2510933" cy="415800"/>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Clr>
                <a:srgbClr val="000000"/>
              </a:buClr>
              <a:buSzPts val="1700"/>
              <a:buFont typeface="Arial"/>
              <a:buNone/>
            </a:pPr>
            <a:r>
              <a:rPr lang="en" sz="1700" b="0" i="0" u="none" strike="noStrike" cap="none" dirty="0">
                <a:solidFill>
                  <a:schemeClr val="accent6"/>
                </a:solidFill>
                <a:latin typeface="Fira Sans Extra Condensed Medium"/>
                <a:ea typeface="Fira Sans Extra Condensed Medium"/>
                <a:cs typeface="Fira Sans Extra Condensed Medium"/>
                <a:sym typeface="Fira Sans Extra Condensed Medium"/>
              </a:rPr>
              <a:t>Emergent Computing</a:t>
            </a:r>
            <a:endParaRPr sz="1700" b="0" i="0" u="none" strike="noStrike" cap="none"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45" name="Google Shape;1421;p30"/>
          <p:cNvSpPr txBox="1"/>
          <p:nvPr/>
        </p:nvSpPr>
        <p:spPr>
          <a:xfrm flipH="1">
            <a:off x="7543199" y="3939145"/>
            <a:ext cx="1755000" cy="681300"/>
          </a:xfrm>
          <a:prstGeom prst="rect">
            <a:avLst/>
          </a:prstGeom>
          <a:noFill/>
          <a:ln>
            <a:noFill/>
          </a:ln>
        </p:spPr>
        <p:txBody>
          <a:bodyPr spcFirstLastPara="1" wrap="square" lIns="91425" tIns="91425" rIns="91425" bIns="91425" anchor="ctr" anchorCtr="0">
            <a:noAutofit/>
          </a:bodyPr>
          <a:lstStyle/>
          <a:p>
            <a:r>
              <a:rPr lang="en-MY" sz="1200" b="1" dirty="0">
                <a:solidFill>
                  <a:schemeClr val="accent1"/>
                </a:solidFill>
              </a:rPr>
              <a:t>02 - Professor </a:t>
            </a:r>
          </a:p>
          <a:p>
            <a:r>
              <a:rPr lang="en-MY" sz="1200" b="1" dirty="0">
                <a:solidFill>
                  <a:schemeClr val="accent1"/>
                </a:solidFill>
              </a:rPr>
              <a:t>03 - Assoc. Professor</a:t>
            </a:r>
          </a:p>
          <a:p>
            <a:pPr marL="268288" indent="-268288"/>
            <a:r>
              <a:rPr lang="en-MY" sz="1200" b="1" dirty="0">
                <a:solidFill>
                  <a:schemeClr val="accent1"/>
                </a:solidFill>
              </a:rPr>
              <a:t>16 - Senior Lecturer</a:t>
            </a:r>
          </a:p>
          <a:p>
            <a:r>
              <a:rPr lang="en-MY" sz="1200" b="1" dirty="0">
                <a:solidFill>
                  <a:schemeClr val="accent1"/>
                </a:solidFill>
              </a:rPr>
              <a:t>01 - Lecturer</a:t>
            </a:r>
          </a:p>
        </p:txBody>
      </p:sp>
      <p:pic>
        <p:nvPicPr>
          <p:cNvPr id="147" name="Picture 146">
            <a:extLst>
              <a:ext uri="{FF2B5EF4-FFF2-40B4-BE49-F238E27FC236}">
                <a16:creationId xmlns:a16="http://schemas.microsoft.com/office/drawing/2014/main" id="{6D6EFDFB-BB8D-4287-8780-4AEE872CB245}"/>
              </a:ext>
            </a:extLst>
          </p:cNvPr>
          <p:cNvPicPr>
            <a:picLocks noChangeAspect="1"/>
          </p:cNvPicPr>
          <p:nvPr/>
        </p:nvPicPr>
        <p:blipFill>
          <a:blip r:embed="rId7"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28125" y="3518796"/>
            <a:ext cx="477147" cy="477147"/>
          </a:xfrm>
          <a:prstGeom prst="rect">
            <a:avLst/>
          </a:prstGeom>
        </p:spPr>
      </p:pic>
      <p:sp>
        <p:nvSpPr>
          <p:cNvPr id="148" name="Google Shape;1420;p30"/>
          <p:cNvSpPr txBox="1"/>
          <p:nvPr/>
        </p:nvSpPr>
        <p:spPr>
          <a:xfrm flipH="1">
            <a:off x="7503531" y="4938554"/>
            <a:ext cx="2510933" cy="415800"/>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Clr>
                <a:srgbClr val="000000"/>
              </a:buClr>
              <a:buSzPts val="1700"/>
              <a:buFont typeface="Arial"/>
              <a:buNone/>
            </a:pPr>
            <a:r>
              <a:rPr lang="en" sz="1700" b="0" i="0" u="none" strike="noStrike" cap="none" dirty="0">
                <a:solidFill>
                  <a:schemeClr val="accent6"/>
                </a:solidFill>
                <a:latin typeface="Fira Sans Extra Condensed Medium"/>
                <a:ea typeface="Fira Sans Extra Condensed Medium"/>
                <a:cs typeface="Fira Sans Extra Condensed Medium"/>
                <a:sym typeface="Fira Sans Extra Condensed Medium"/>
              </a:rPr>
              <a:t>Applied Computing &amp;</a:t>
            </a:r>
          </a:p>
          <a:p>
            <a:pPr marL="0" marR="0" lvl="0" indent="0" rtl="0">
              <a:lnSpc>
                <a:spcPct val="100000"/>
              </a:lnSpc>
              <a:spcBef>
                <a:spcPts val="0"/>
              </a:spcBef>
              <a:spcAft>
                <a:spcPts val="0"/>
              </a:spcAft>
              <a:buClr>
                <a:srgbClr val="000000"/>
              </a:buClr>
              <a:buSzPts val="1700"/>
              <a:buFont typeface="Arial"/>
              <a:buNone/>
            </a:pPr>
            <a:r>
              <a:rPr lang="en" sz="1700" dirty="0">
                <a:solidFill>
                  <a:schemeClr val="accent6"/>
                </a:solidFill>
                <a:latin typeface="Fira Sans Extra Condensed Medium"/>
                <a:ea typeface="Fira Sans Extra Condensed Medium"/>
                <a:cs typeface="Fira Sans Extra Condensed Medium"/>
                <a:sym typeface="Fira Sans Extra Condensed Medium"/>
              </a:rPr>
              <a:t>Artificial Intelligence</a:t>
            </a:r>
            <a:endParaRPr sz="1700" b="0" i="0" u="none" strike="noStrike" cap="none"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49" name="Google Shape;1421;p30"/>
          <p:cNvSpPr txBox="1"/>
          <p:nvPr/>
        </p:nvSpPr>
        <p:spPr>
          <a:xfrm flipH="1">
            <a:off x="7574565" y="5508209"/>
            <a:ext cx="1755000" cy="681300"/>
          </a:xfrm>
          <a:prstGeom prst="rect">
            <a:avLst/>
          </a:prstGeom>
          <a:noFill/>
          <a:ln>
            <a:noFill/>
          </a:ln>
        </p:spPr>
        <p:txBody>
          <a:bodyPr spcFirstLastPara="1" wrap="square" lIns="91425" tIns="91425" rIns="91425" bIns="91425" anchor="ctr" anchorCtr="0">
            <a:noAutofit/>
          </a:bodyPr>
          <a:lstStyle/>
          <a:p>
            <a:r>
              <a:rPr lang="en-MY" sz="1200" b="1" dirty="0">
                <a:solidFill>
                  <a:schemeClr val="accent1"/>
                </a:solidFill>
              </a:rPr>
              <a:t>02 - Professor </a:t>
            </a:r>
          </a:p>
          <a:p>
            <a:r>
              <a:rPr lang="en-MY" sz="1200" b="1" dirty="0">
                <a:solidFill>
                  <a:schemeClr val="accent1"/>
                </a:solidFill>
              </a:rPr>
              <a:t>04 - Assoc. Professor</a:t>
            </a:r>
          </a:p>
          <a:p>
            <a:pPr marL="268288" indent="-268288"/>
            <a:r>
              <a:rPr lang="en-MY" sz="1200" b="1" dirty="0">
                <a:solidFill>
                  <a:schemeClr val="accent1"/>
                </a:solidFill>
              </a:rPr>
              <a:t>22 - Senior Lecturer</a:t>
            </a:r>
          </a:p>
          <a:p>
            <a:r>
              <a:rPr lang="en-MY" sz="1200" b="1" dirty="0">
                <a:solidFill>
                  <a:schemeClr val="accent1"/>
                </a:solidFill>
              </a:rPr>
              <a:t>00 - Lecturer</a:t>
            </a:r>
          </a:p>
        </p:txBody>
      </p:sp>
      <p:pic>
        <p:nvPicPr>
          <p:cNvPr id="151" name="Picture 150">
            <a:extLst>
              <a:ext uri="{FF2B5EF4-FFF2-40B4-BE49-F238E27FC236}">
                <a16:creationId xmlns:a16="http://schemas.microsoft.com/office/drawing/2014/main" id="{436ECEC7-CC25-4AA4-82D2-25623DF520BF}"/>
              </a:ext>
            </a:extLst>
          </p:cNvPr>
          <p:cNvPicPr>
            <a:picLocks noChangeAspect="1"/>
          </p:cNvPicPr>
          <p:nvPr/>
        </p:nvPicPr>
        <p:blipFill>
          <a:blip r:embed="rId8"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36444" y="4869982"/>
            <a:ext cx="604976" cy="652771"/>
          </a:xfrm>
          <a:prstGeom prst="rect">
            <a:avLst/>
          </a:prstGeom>
        </p:spPr>
      </p:pic>
      <p:sp>
        <p:nvSpPr>
          <p:cNvPr id="152" name="Google Shape;285;p6"/>
          <p:cNvSpPr/>
          <p:nvPr/>
        </p:nvSpPr>
        <p:spPr>
          <a:xfrm>
            <a:off x="6302697" y="3643530"/>
            <a:ext cx="946414" cy="862768"/>
          </a:xfrm>
          <a:custGeom>
            <a:avLst/>
            <a:gdLst/>
            <a:ahLst/>
            <a:cxnLst/>
            <a:rect l="l" t="t" r="r" b="b"/>
            <a:pathLst>
              <a:path w="24028" h="21891" extrusionOk="0">
                <a:moveTo>
                  <a:pt x="12014" y="1"/>
                </a:moveTo>
                <a:cubicBezTo>
                  <a:pt x="9213" y="1"/>
                  <a:pt x="6412" y="1069"/>
                  <a:pt x="4275" y="3206"/>
                </a:cubicBezTo>
                <a:cubicBezTo>
                  <a:pt x="1" y="7481"/>
                  <a:pt x="1" y="14410"/>
                  <a:pt x="4275" y="18685"/>
                </a:cubicBezTo>
                <a:cubicBezTo>
                  <a:pt x="6412" y="20822"/>
                  <a:pt x="9213" y="21890"/>
                  <a:pt x="12014" y="21890"/>
                </a:cubicBezTo>
                <a:cubicBezTo>
                  <a:pt x="14815" y="21890"/>
                  <a:pt x="17616" y="20822"/>
                  <a:pt x="19753" y="18685"/>
                </a:cubicBezTo>
                <a:cubicBezTo>
                  <a:pt x="24027" y="14410"/>
                  <a:pt x="24027" y="7481"/>
                  <a:pt x="19753" y="3206"/>
                </a:cubicBezTo>
                <a:cubicBezTo>
                  <a:pt x="17616" y="1069"/>
                  <a:pt x="14815" y="1"/>
                  <a:pt x="12014"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3000" b="0" i="0" u="none" strike="noStrike" cap="none" dirty="0">
                <a:solidFill>
                  <a:schemeClr val="accent2"/>
                </a:solidFill>
                <a:latin typeface="Fira Sans Extra Condensed Medium"/>
                <a:ea typeface="Fira Sans Extra Condensed Medium"/>
                <a:cs typeface="Fira Sans Extra Condensed Medium"/>
                <a:sym typeface="Fira Sans Extra Condensed Medium"/>
              </a:rPr>
              <a:t>22</a:t>
            </a:r>
            <a:endParaRPr sz="3000" b="0" i="0" u="none" strike="noStrike" cap="none" dirty="0">
              <a:solidFill>
                <a:schemeClr val="accent2"/>
              </a:solidFill>
              <a:latin typeface="Arial"/>
              <a:ea typeface="Arial"/>
              <a:cs typeface="Arial"/>
              <a:sym typeface="Arial"/>
            </a:endParaRPr>
          </a:p>
        </p:txBody>
      </p:sp>
      <p:sp>
        <p:nvSpPr>
          <p:cNvPr id="153" name="Google Shape;285;p6"/>
          <p:cNvSpPr/>
          <p:nvPr/>
        </p:nvSpPr>
        <p:spPr>
          <a:xfrm>
            <a:off x="6332555" y="5299201"/>
            <a:ext cx="946414" cy="862768"/>
          </a:xfrm>
          <a:custGeom>
            <a:avLst/>
            <a:gdLst/>
            <a:ahLst/>
            <a:cxnLst/>
            <a:rect l="l" t="t" r="r" b="b"/>
            <a:pathLst>
              <a:path w="24028" h="21891" extrusionOk="0">
                <a:moveTo>
                  <a:pt x="12014" y="1"/>
                </a:moveTo>
                <a:cubicBezTo>
                  <a:pt x="9213" y="1"/>
                  <a:pt x="6412" y="1069"/>
                  <a:pt x="4275" y="3206"/>
                </a:cubicBezTo>
                <a:cubicBezTo>
                  <a:pt x="1" y="7481"/>
                  <a:pt x="1" y="14410"/>
                  <a:pt x="4275" y="18685"/>
                </a:cubicBezTo>
                <a:cubicBezTo>
                  <a:pt x="6412" y="20822"/>
                  <a:pt x="9213" y="21890"/>
                  <a:pt x="12014" y="21890"/>
                </a:cubicBezTo>
                <a:cubicBezTo>
                  <a:pt x="14815" y="21890"/>
                  <a:pt x="17616" y="20822"/>
                  <a:pt x="19753" y="18685"/>
                </a:cubicBezTo>
                <a:cubicBezTo>
                  <a:pt x="24027" y="14410"/>
                  <a:pt x="24027" y="7481"/>
                  <a:pt x="19753" y="3206"/>
                </a:cubicBezTo>
                <a:cubicBezTo>
                  <a:pt x="17616" y="1069"/>
                  <a:pt x="14815" y="1"/>
                  <a:pt x="12014" y="1"/>
                </a:cubicBezTo>
                <a:close/>
              </a:path>
            </a:pathLst>
          </a:custGeom>
          <a:solidFill>
            <a:schemeClr val="bg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3000" b="0" i="0" u="none" strike="noStrike" cap="none" dirty="0">
                <a:solidFill>
                  <a:schemeClr val="accent5"/>
                </a:solidFill>
                <a:latin typeface="Fira Sans Extra Condensed Medium"/>
                <a:ea typeface="Fira Sans Extra Condensed Medium"/>
                <a:cs typeface="Fira Sans Extra Condensed Medium"/>
                <a:sym typeface="Fira Sans Extra Condensed Medium"/>
              </a:rPr>
              <a:t>28</a:t>
            </a:r>
            <a:endParaRPr sz="3000" b="0" i="0" u="none" strike="noStrike" cap="none" dirty="0">
              <a:solidFill>
                <a:schemeClr val="accent5"/>
              </a:solidFill>
              <a:latin typeface="Arial"/>
              <a:ea typeface="Arial"/>
              <a:cs typeface="Arial"/>
              <a:sym typeface="Arial"/>
            </a:endParaRPr>
          </a:p>
        </p:txBody>
      </p:sp>
      <p:sp>
        <p:nvSpPr>
          <p:cNvPr id="94" name="Slide Number Placeholder 2">
            <a:extLst>
              <a:ext uri="{FF2B5EF4-FFF2-40B4-BE49-F238E27FC236}">
                <a16:creationId xmlns:a16="http://schemas.microsoft.com/office/drawing/2014/main" id="{3BD36D1E-B88A-0BB9-EA89-F449B38C5152}"/>
              </a:ext>
            </a:extLst>
          </p:cNvPr>
          <p:cNvSpPr txBox="1">
            <a:spLocks/>
          </p:cNvSpPr>
          <p:nvPr/>
        </p:nvSpPr>
        <p:spPr>
          <a:xfrm>
            <a:off x="10637134" y="6432584"/>
            <a:ext cx="756421" cy="321341"/>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defRPr/>
            </a:pPr>
            <a:r>
              <a:rPr lang="en-US" sz="1600" dirty="0">
                <a:solidFill>
                  <a:schemeClr val="tx2"/>
                </a:solidFill>
              </a:rPr>
              <a:t>7</a:t>
            </a:r>
          </a:p>
        </p:txBody>
      </p:sp>
      <p:sp>
        <p:nvSpPr>
          <p:cNvPr id="96" name="Rectangle 95"/>
          <p:cNvSpPr/>
          <p:nvPr/>
        </p:nvSpPr>
        <p:spPr>
          <a:xfrm>
            <a:off x="5141654" y="214505"/>
            <a:ext cx="1294843" cy="646331"/>
          </a:xfrm>
          <a:prstGeom prst="rect">
            <a:avLst/>
          </a:prstGeom>
          <a:noFill/>
        </p:spPr>
        <p:txBody>
          <a:bodyPr wrap="none" lIns="91440" tIns="45720" rIns="91440" bIns="45720">
            <a:spAutoFit/>
          </a:bodyPr>
          <a:lstStyle/>
          <a:p>
            <a:pPr algn="ctr"/>
            <a:r>
              <a:rPr lang="en-US" sz="3600" b="1" dirty="0">
                <a:ln w="6600">
                  <a:solidFill>
                    <a:schemeClr val="accent6">
                      <a:lumMod val="20000"/>
                      <a:lumOff val="80000"/>
                    </a:schemeClr>
                  </a:solidFill>
                  <a:prstDash val="solid"/>
                </a:ln>
                <a:effectLst>
                  <a:outerShdw dist="38100" dir="2700000" algn="tl" rotWithShape="0">
                    <a:schemeClr val="accent2"/>
                  </a:outerShdw>
                </a:effectLst>
              </a:rPr>
              <a:t>STAFF</a:t>
            </a:r>
          </a:p>
        </p:txBody>
      </p:sp>
    </p:spTree>
    <p:extLst>
      <p:ext uri="{BB962C8B-B14F-4D97-AF65-F5344CB8AC3E}">
        <p14:creationId xmlns:p14="http://schemas.microsoft.com/office/powerpoint/2010/main" val="19893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76D5B-6814-DA8C-1A68-44278C3177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24448" y="6560382"/>
            <a:ext cx="1943103" cy="146231"/>
          </a:xfrm>
          <a:prstGeom prst="rect">
            <a:avLst/>
          </a:prstGeom>
        </p:spPr>
      </p:pic>
      <p:sp>
        <p:nvSpPr>
          <p:cNvPr id="4" name="Rectangle 3"/>
          <p:cNvSpPr/>
          <p:nvPr/>
        </p:nvSpPr>
        <p:spPr>
          <a:xfrm>
            <a:off x="2425352" y="2946222"/>
            <a:ext cx="7812587" cy="923330"/>
          </a:xfrm>
          <a:prstGeom prst="rect">
            <a:avLst/>
          </a:prstGeom>
          <a:noFill/>
        </p:spPr>
        <p:txBody>
          <a:bodyPr wrap="none" lIns="91440" tIns="45720" rIns="91440" bIns="45720">
            <a:spAutoFit/>
          </a:bodyPr>
          <a:lstStyle/>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ACADEMIC PROGRAMMES</a:t>
            </a: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02891" y="6469064"/>
            <a:ext cx="389109" cy="365125"/>
          </a:xfrm>
        </p:spPr>
        <p:txBody>
          <a:bodyPr/>
          <a:lstStyle/>
          <a:p>
            <a:r>
              <a:rPr lang="en-US" dirty="0" smtClean="0">
                <a:solidFill>
                  <a:schemeClr val="bg1"/>
                </a:solidFill>
              </a:rPr>
              <a:t>10</a:t>
            </a:r>
            <a:endParaRPr lang="en-US" dirty="0">
              <a:solidFill>
                <a:schemeClr val="bg1"/>
              </a:solidFill>
            </a:endParaRPr>
          </a:p>
        </p:txBody>
      </p:sp>
    </p:spTree>
    <p:extLst>
      <p:ext uri="{BB962C8B-B14F-4D97-AF65-F5344CB8AC3E}">
        <p14:creationId xmlns:p14="http://schemas.microsoft.com/office/powerpoint/2010/main" val="21071961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09714125-3908-4DC5-B90B-C54FE3515733}"/>
              </a:ext>
            </a:extLst>
          </p:cNvPr>
          <p:cNvSpPr/>
          <p:nvPr/>
        </p:nvSpPr>
        <p:spPr>
          <a:xfrm>
            <a:off x="3851504" y="4288374"/>
            <a:ext cx="1185192" cy="494028"/>
          </a:xfrm>
          <a:custGeom>
            <a:avLst/>
            <a:gdLst/>
            <a:ahLst/>
            <a:cxnLst>
              <a:cxn ang="0">
                <a:pos x="wd2" y="hd2"/>
              </a:cxn>
              <a:cxn ang="5400000">
                <a:pos x="wd2" y="hd2"/>
              </a:cxn>
              <a:cxn ang="10800000">
                <a:pos x="wd2" y="hd2"/>
              </a:cxn>
              <a:cxn ang="16200000">
                <a:pos x="wd2" y="hd2"/>
              </a:cxn>
            </a:cxnLst>
            <a:rect l="0" t="0" r="r" b="b"/>
            <a:pathLst>
              <a:path w="21600" h="21600" extrusionOk="0">
                <a:moveTo>
                  <a:pt x="10359" y="0"/>
                </a:moveTo>
                <a:lnTo>
                  <a:pt x="4036" y="0"/>
                </a:lnTo>
                <a:cubicBezTo>
                  <a:pt x="1808" y="0"/>
                  <a:pt x="0" y="3981"/>
                  <a:pt x="0" y="8889"/>
                </a:cubicBezTo>
                <a:lnTo>
                  <a:pt x="0" y="21600"/>
                </a:lnTo>
                <a:lnTo>
                  <a:pt x="17564" y="21600"/>
                </a:lnTo>
                <a:cubicBezTo>
                  <a:pt x="19792" y="21600"/>
                  <a:pt x="21600" y="17619"/>
                  <a:pt x="21600" y="12711"/>
                </a:cubicBezTo>
                <a:lnTo>
                  <a:pt x="21600" y="0"/>
                </a:lnTo>
                <a:lnTo>
                  <a:pt x="11187" y="0"/>
                </a:lnTo>
                <a:lnTo>
                  <a:pt x="10359" y="0"/>
                </a:lnTo>
                <a:close/>
              </a:path>
            </a:pathLst>
          </a:custGeom>
          <a:solidFill>
            <a:schemeClr val="tx2"/>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dirty="0">
                <a:solidFill>
                  <a:schemeClr val="bg1"/>
                </a:solidFill>
              </a:rPr>
              <a:t>BCS (Data Engineering)</a:t>
            </a:r>
          </a:p>
        </p:txBody>
      </p:sp>
      <p:sp>
        <p:nvSpPr>
          <p:cNvPr id="5" name="Shape">
            <a:extLst>
              <a:ext uri="{FF2B5EF4-FFF2-40B4-BE49-F238E27FC236}">
                <a16:creationId xmlns:a16="http://schemas.microsoft.com/office/drawing/2014/main" id="{2DAA1E7D-8784-4937-AD8C-CDAD24CF3CD8}"/>
              </a:ext>
            </a:extLst>
          </p:cNvPr>
          <p:cNvSpPr/>
          <p:nvPr/>
        </p:nvSpPr>
        <p:spPr>
          <a:xfrm>
            <a:off x="1835532" y="1914524"/>
            <a:ext cx="1643256" cy="538128"/>
          </a:xfrm>
          <a:custGeom>
            <a:avLst/>
            <a:gdLst/>
            <a:ahLst/>
            <a:cxnLst>
              <a:cxn ang="0">
                <a:pos x="wd2" y="hd2"/>
              </a:cxn>
              <a:cxn ang="5400000">
                <a:pos x="wd2" y="hd2"/>
              </a:cxn>
              <a:cxn ang="10800000">
                <a:pos x="wd2" y="hd2"/>
              </a:cxn>
              <a:cxn ang="16200000">
                <a:pos x="wd2" y="hd2"/>
              </a:cxn>
            </a:cxnLst>
            <a:rect l="0" t="0" r="r" b="b"/>
            <a:pathLst>
              <a:path w="21600" h="21600" extrusionOk="0">
                <a:moveTo>
                  <a:pt x="17564" y="21600"/>
                </a:moveTo>
                <a:cubicBezTo>
                  <a:pt x="19792" y="21600"/>
                  <a:pt x="21600" y="17619"/>
                  <a:pt x="21600" y="12711"/>
                </a:cubicBezTo>
                <a:lnTo>
                  <a:pt x="21600" y="0"/>
                </a:lnTo>
                <a:lnTo>
                  <a:pt x="4036" y="0"/>
                </a:lnTo>
                <a:cubicBezTo>
                  <a:pt x="1808" y="0"/>
                  <a:pt x="0" y="3981"/>
                  <a:pt x="0" y="8889"/>
                </a:cubicBezTo>
                <a:lnTo>
                  <a:pt x="0" y="21600"/>
                </a:lnTo>
                <a:lnTo>
                  <a:pt x="10388" y="21600"/>
                </a:lnTo>
                <a:lnTo>
                  <a:pt x="11212" y="21600"/>
                </a:lnTo>
                <a:lnTo>
                  <a:pt x="17564" y="21600"/>
                </a:lnTo>
                <a:close/>
              </a:path>
            </a:pathLst>
          </a:custGeom>
          <a:solidFill>
            <a:schemeClr val="accent4"/>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defRPr sz="3000">
                <a:solidFill>
                  <a:srgbClr val="FFFFFF"/>
                </a:solidFill>
              </a:defRPr>
            </a:pPr>
            <a:r>
              <a:rPr lang="en-US" sz="1400" b="1">
                <a:solidFill>
                  <a:schemeClr val="tx1"/>
                </a:solidFill>
              </a:rPr>
              <a:t>BCS (Graphics &amp; Multimedia)</a:t>
            </a:r>
            <a:endParaRPr lang="en-US" sz="1400" b="1" dirty="0">
              <a:solidFill>
                <a:schemeClr val="tx1"/>
              </a:solidFill>
            </a:endParaRPr>
          </a:p>
        </p:txBody>
      </p:sp>
      <p:sp>
        <p:nvSpPr>
          <p:cNvPr id="6" name="Shape">
            <a:extLst>
              <a:ext uri="{FF2B5EF4-FFF2-40B4-BE49-F238E27FC236}">
                <a16:creationId xmlns:a16="http://schemas.microsoft.com/office/drawing/2014/main" id="{FF48A11B-C079-4F21-BFB1-F05CC323527D}"/>
              </a:ext>
            </a:extLst>
          </p:cNvPr>
          <p:cNvSpPr/>
          <p:nvPr/>
        </p:nvSpPr>
        <p:spPr>
          <a:xfrm>
            <a:off x="3608038" y="1914524"/>
            <a:ext cx="1503446" cy="538128"/>
          </a:xfrm>
          <a:custGeom>
            <a:avLst/>
            <a:gdLst/>
            <a:ahLst/>
            <a:cxnLst>
              <a:cxn ang="0">
                <a:pos x="wd2" y="hd2"/>
              </a:cxn>
              <a:cxn ang="5400000">
                <a:pos x="wd2" y="hd2"/>
              </a:cxn>
              <a:cxn ang="10800000">
                <a:pos x="wd2" y="hd2"/>
              </a:cxn>
              <a:cxn ang="16200000">
                <a:pos x="wd2" y="hd2"/>
              </a:cxn>
            </a:cxnLst>
            <a:rect l="0" t="0" r="r" b="b"/>
            <a:pathLst>
              <a:path w="21600" h="21600" extrusionOk="0">
                <a:moveTo>
                  <a:pt x="11212" y="21600"/>
                </a:moveTo>
                <a:lnTo>
                  <a:pt x="17564" y="21600"/>
                </a:lnTo>
                <a:cubicBezTo>
                  <a:pt x="19792" y="21600"/>
                  <a:pt x="21600" y="17619"/>
                  <a:pt x="21600" y="12711"/>
                </a:cubicBezTo>
                <a:lnTo>
                  <a:pt x="21600" y="0"/>
                </a:lnTo>
                <a:lnTo>
                  <a:pt x="4036" y="0"/>
                </a:lnTo>
                <a:cubicBezTo>
                  <a:pt x="1808" y="0"/>
                  <a:pt x="0" y="3981"/>
                  <a:pt x="0" y="8889"/>
                </a:cubicBezTo>
                <a:lnTo>
                  <a:pt x="0" y="21600"/>
                </a:lnTo>
                <a:lnTo>
                  <a:pt x="10388" y="21600"/>
                </a:lnTo>
                <a:lnTo>
                  <a:pt x="11212" y="21600"/>
                </a:lnTo>
                <a:close/>
              </a:path>
            </a:pathLst>
          </a:custGeom>
          <a:solidFill>
            <a:schemeClr val="accent4"/>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a:t>BCS (Software Engineering)</a:t>
            </a:r>
            <a:endParaRPr lang="en-US" sz="1400" b="1" dirty="0"/>
          </a:p>
        </p:txBody>
      </p:sp>
      <p:sp>
        <p:nvSpPr>
          <p:cNvPr id="7" name="Shape">
            <a:extLst>
              <a:ext uri="{FF2B5EF4-FFF2-40B4-BE49-F238E27FC236}">
                <a16:creationId xmlns:a16="http://schemas.microsoft.com/office/drawing/2014/main" id="{9FB1AB1F-5B42-4923-A0DC-84A6B080B137}"/>
              </a:ext>
            </a:extLst>
          </p:cNvPr>
          <p:cNvSpPr/>
          <p:nvPr/>
        </p:nvSpPr>
        <p:spPr>
          <a:xfrm>
            <a:off x="2942820" y="2687044"/>
            <a:ext cx="1961137" cy="538128"/>
          </a:xfrm>
          <a:custGeom>
            <a:avLst/>
            <a:gdLst/>
            <a:ahLst/>
            <a:cxnLst>
              <a:cxn ang="0">
                <a:pos x="wd2" y="hd2"/>
              </a:cxn>
              <a:cxn ang="5400000">
                <a:pos x="wd2" y="hd2"/>
              </a:cxn>
              <a:cxn ang="10800000">
                <a:pos x="wd2" y="hd2"/>
              </a:cxn>
              <a:cxn ang="16200000">
                <a:pos x="wd2" y="hd2"/>
              </a:cxn>
            </a:cxnLst>
            <a:rect l="0" t="0" r="r" b="b"/>
            <a:pathLst>
              <a:path w="21600" h="21600" extrusionOk="0">
                <a:moveTo>
                  <a:pt x="4036" y="0"/>
                </a:moveTo>
                <a:cubicBezTo>
                  <a:pt x="1808" y="0"/>
                  <a:pt x="0" y="3981"/>
                  <a:pt x="0" y="8889"/>
                </a:cubicBezTo>
                <a:lnTo>
                  <a:pt x="0" y="21600"/>
                </a:lnTo>
                <a:lnTo>
                  <a:pt x="17564" y="21600"/>
                </a:lnTo>
                <a:cubicBezTo>
                  <a:pt x="19792" y="21600"/>
                  <a:pt x="21600" y="17619"/>
                  <a:pt x="21600" y="12711"/>
                </a:cubicBezTo>
                <a:lnTo>
                  <a:pt x="21600" y="0"/>
                </a:lnTo>
                <a:lnTo>
                  <a:pt x="11212" y="0"/>
                </a:lnTo>
                <a:lnTo>
                  <a:pt x="10388" y="0"/>
                </a:lnTo>
                <a:lnTo>
                  <a:pt x="4036" y="0"/>
                </a:lnTo>
                <a:close/>
              </a:path>
            </a:pathLst>
          </a:custGeom>
          <a:solidFill>
            <a:schemeClr val="accent4"/>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dirty="0"/>
              <a:t>BCS (Comp Networks &amp; Security)</a:t>
            </a:r>
          </a:p>
        </p:txBody>
      </p:sp>
      <p:sp>
        <p:nvSpPr>
          <p:cNvPr id="8" name="Shape">
            <a:extLst>
              <a:ext uri="{FF2B5EF4-FFF2-40B4-BE49-F238E27FC236}">
                <a16:creationId xmlns:a16="http://schemas.microsoft.com/office/drawing/2014/main" id="{2E1C243E-C0A0-400F-A4DF-8A1E3F4F4A62}"/>
              </a:ext>
            </a:extLst>
          </p:cNvPr>
          <p:cNvSpPr/>
          <p:nvPr/>
        </p:nvSpPr>
        <p:spPr>
          <a:xfrm>
            <a:off x="959637" y="2711156"/>
            <a:ext cx="1503843" cy="538128"/>
          </a:xfrm>
          <a:custGeom>
            <a:avLst/>
            <a:gdLst/>
            <a:ahLst/>
            <a:cxnLst>
              <a:cxn ang="0">
                <a:pos x="wd2" y="hd2"/>
              </a:cxn>
              <a:cxn ang="5400000">
                <a:pos x="wd2" y="hd2"/>
              </a:cxn>
              <a:cxn ang="10800000">
                <a:pos x="wd2" y="hd2"/>
              </a:cxn>
              <a:cxn ang="16200000">
                <a:pos x="wd2" y="hd2"/>
              </a:cxn>
            </a:cxnLst>
            <a:rect l="0" t="0" r="r" b="b"/>
            <a:pathLst>
              <a:path w="21600" h="21600" extrusionOk="0">
                <a:moveTo>
                  <a:pt x="10388" y="0"/>
                </a:moveTo>
                <a:lnTo>
                  <a:pt x="4035" y="0"/>
                </a:lnTo>
                <a:cubicBezTo>
                  <a:pt x="1807" y="0"/>
                  <a:pt x="0" y="3981"/>
                  <a:pt x="0" y="8889"/>
                </a:cubicBezTo>
                <a:lnTo>
                  <a:pt x="0" y="21600"/>
                </a:lnTo>
                <a:lnTo>
                  <a:pt x="17565" y="21600"/>
                </a:lnTo>
                <a:cubicBezTo>
                  <a:pt x="19793" y="21600"/>
                  <a:pt x="21600" y="17619"/>
                  <a:pt x="21600" y="12711"/>
                </a:cubicBezTo>
                <a:lnTo>
                  <a:pt x="21600" y="0"/>
                </a:lnTo>
                <a:lnTo>
                  <a:pt x="11215" y="0"/>
                </a:lnTo>
                <a:lnTo>
                  <a:pt x="10388" y="0"/>
                </a:lnTo>
                <a:close/>
              </a:path>
            </a:pathLst>
          </a:custGeom>
          <a:solidFill>
            <a:schemeClr val="accent4"/>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dirty="0"/>
              <a:t>BCS (Bioinformatics)</a:t>
            </a:r>
          </a:p>
        </p:txBody>
      </p:sp>
      <p:sp>
        <p:nvSpPr>
          <p:cNvPr id="9" name="TextBox 8">
            <a:extLst>
              <a:ext uri="{FF2B5EF4-FFF2-40B4-BE49-F238E27FC236}">
                <a16:creationId xmlns:a16="http://schemas.microsoft.com/office/drawing/2014/main" id="{0AB9FA10-FA28-4133-800D-E7EF95983D9D}"/>
              </a:ext>
            </a:extLst>
          </p:cNvPr>
          <p:cNvSpPr txBox="1"/>
          <p:nvPr/>
        </p:nvSpPr>
        <p:spPr>
          <a:xfrm>
            <a:off x="1192119" y="5383319"/>
            <a:ext cx="3501401" cy="646331"/>
          </a:xfrm>
          <a:prstGeom prst="rect">
            <a:avLst/>
          </a:prstGeom>
          <a:noFill/>
        </p:spPr>
        <p:txBody>
          <a:bodyPr wrap="square" lIns="0" rIns="0" rtlCol="0" anchor="b">
            <a:spAutoFit/>
          </a:bodyPr>
          <a:lstStyle/>
          <a:p>
            <a:pPr algn="ctr"/>
            <a:r>
              <a:rPr lang="en-US" b="1" cap="all" noProof="1"/>
              <a:t>UNDERGRADUATE (UG) Programme</a:t>
            </a:r>
          </a:p>
        </p:txBody>
      </p:sp>
      <p:sp>
        <p:nvSpPr>
          <p:cNvPr id="10" name="Freeform: Shape 50">
            <a:extLst>
              <a:ext uri="{FF2B5EF4-FFF2-40B4-BE49-F238E27FC236}">
                <a16:creationId xmlns:a16="http://schemas.microsoft.com/office/drawing/2014/main" id="{BA4CA264-0F1D-4702-8096-C315CA01CD04}"/>
              </a:ext>
            </a:extLst>
          </p:cNvPr>
          <p:cNvSpPr/>
          <p:nvPr/>
        </p:nvSpPr>
        <p:spPr>
          <a:xfrm>
            <a:off x="4408850" y="4151240"/>
            <a:ext cx="834877" cy="1940231"/>
          </a:xfrm>
          <a:custGeom>
            <a:avLst/>
            <a:gdLst>
              <a:gd name="connsiteX0" fmla="*/ 147960 w 2213247"/>
              <a:gd name="connsiteY0" fmla="*/ 0 h 1940231"/>
              <a:gd name="connsiteX1" fmla="*/ 737237 w 2213247"/>
              <a:gd name="connsiteY1" fmla="*/ 0 h 1940231"/>
              <a:gd name="connsiteX2" fmla="*/ 782526 w 2213247"/>
              <a:gd name="connsiteY2" fmla="*/ 0 h 1940231"/>
              <a:gd name="connsiteX3" fmla="*/ 1924090 w 2213247"/>
              <a:gd name="connsiteY3" fmla="*/ 0 h 1940231"/>
              <a:gd name="connsiteX4" fmla="*/ 2213246 w 2213247"/>
              <a:gd name="connsiteY4" fmla="*/ 289234 h 1940231"/>
              <a:gd name="connsiteX5" fmla="*/ 2213246 w 2213247"/>
              <a:gd name="connsiteY5" fmla="*/ 1201178 h 1940231"/>
              <a:gd name="connsiteX6" fmla="*/ 2213247 w 2213247"/>
              <a:gd name="connsiteY6" fmla="*/ 1201178 h 1940231"/>
              <a:gd name="connsiteX7" fmla="*/ 2213247 w 2213247"/>
              <a:gd name="connsiteY7" fmla="*/ 1940231 h 1940231"/>
              <a:gd name="connsiteX8" fmla="*/ 2168060 w 2213247"/>
              <a:gd name="connsiteY8" fmla="*/ 1940231 h 1940231"/>
              <a:gd name="connsiteX9" fmla="*/ 2168060 w 2213247"/>
              <a:gd name="connsiteY9" fmla="*/ 1309806 h 1940231"/>
              <a:gd name="connsiteX10" fmla="*/ 2168059 w 2213247"/>
              <a:gd name="connsiteY10" fmla="*/ 1309806 h 1940231"/>
              <a:gd name="connsiteX11" fmla="*/ 2168059 w 2213247"/>
              <a:gd name="connsiteY11" fmla="*/ 289234 h 1940231"/>
              <a:gd name="connsiteX12" fmla="*/ 1924090 w 2213247"/>
              <a:gd name="connsiteY12" fmla="*/ 45243 h 1940231"/>
              <a:gd name="connsiteX13" fmla="*/ 1385533 w 2213247"/>
              <a:gd name="connsiteY13" fmla="*/ 45243 h 1940231"/>
              <a:gd name="connsiteX14" fmla="*/ 1340346 w 2213247"/>
              <a:gd name="connsiteY14" fmla="*/ 45243 h 1940231"/>
              <a:gd name="connsiteX15" fmla="*/ 147960 w 2213247"/>
              <a:gd name="connsiteY15" fmla="*/ 45243 h 1940231"/>
              <a:gd name="connsiteX16" fmla="*/ 45597 w 2213247"/>
              <a:gd name="connsiteY16" fmla="*/ 148827 h 1940231"/>
              <a:gd name="connsiteX17" fmla="*/ 0 w 2213247"/>
              <a:gd name="connsiteY17" fmla="*/ 148827 h 1940231"/>
              <a:gd name="connsiteX18" fmla="*/ 147960 w 2213247"/>
              <a:gd name="connsiteY18" fmla="*/ 0 h 1940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3247" h="1940231">
                <a:moveTo>
                  <a:pt x="147960" y="0"/>
                </a:moveTo>
                <a:lnTo>
                  <a:pt x="737237" y="0"/>
                </a:lnTo>
                <a:lnTo>
                  <a:pt x="782526" y="0"/>
                </a:lnTo>
                <a:lnTo>
                  <a:pt x="1924090" y="0"/>
                </a:lnTo>
                <a:cubicBezTo>
                  <a:pt x="2083423" y="0"/>
                  <a:pt x="2213246" y="129714"/>
                  <a:pt x="2213246" y="289234"/>
                </a:cubicBezTo>
                <a:lnTo>
                  <a:pt x="2213246" y="1201178"/>
                </a:lnTo>
                <a:lnTo>
                  <a:pt x="2213247" y="1201178"/>
                </a:lnTo>
                <a:lnTo>
                  <a:pt x="2213247" y="1940231"/>
                </a:lnTo>
                <a:lnTo>
                  <a:pt x="2168060" y="1940231"/>
                </a:lnTo>
                <a:lnTo>
                  <a:pt x="2168060" y="1309806"/>
                </a:lnTo>
                <a:lnTo>
                  <a:pt x="2168059" y="1309806"/>
                </a:lnTo>
                <a:lnTo>
                  <a:pt x="2168059" y="289234"/>
                </a:lnTo>
                <a:cubicBezTo>
                  <a:pt x="2168059" y="154775"/>
                  <a:pt x="2058729" y="45243"/>
                  <a:pt x="1924090" y="45243"/>
                </a:cubicBezTo>
                <a:lnTo>
                  <a:pt x="1385533" y="45243"/>
                </a:lnTo>
                <a:lnTo>
                  <a:pt x="1340346" y="45243"/>
                </a:lnTo>
                <a:lnTo>
                  <a:pt x="147960" y="45243"/>
                </a:lnTo>
                <a:cubicBezTo>
                  <a:pt x="95805" y="45243"/>
                  <a:pt x="52770" y="96433"/>
                  <a:pt x="45597" y="148827"/>
                </a:cubicBezTo>
                <a:lnTo>
                  <a:pt x="0" y="148827"/>
                </a:lnTo>
                <a:cubicBezTo>
                  <a:pt x="7582" y="72108"/>
                  <a:pt x="71111" y="0"/>
                  <a:pt x="147960" y="0"/>
                </a:cubicBezTo>
                <a:close/>
              </a:path>
            </a:pathLst>
          </a:custGeom>
          <a:solidFill>
            <a:schemeClr val="tx2"/>
          </a:solidFill>
          <a:ln w="12700">
            <a:miter lim="400000"/>
          </a:ln>
        </p:spPr>
        <p:txBody>
          <a:bodyPr wrap="square" lIns="28575" tIns="28575" rIns="28575" bIns="28575"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250"/>
          </a:p>
        </p:txBody>
      </p:sp>
      <p:sp>
        <p:nvSpPr>
          <p:cNvPr id="11" name="Freeform: Shape 51">
            <a:extLst>
              <a:ext uri="{FF2B5EF4-FFF2-40B4-BE49-F238E27FC236}">
                <a16:creationId xmlns:a16="http://schemas.microsoft.com/office/drawing/2014/main" id="{DF0F3558-CDA5-4E59-AB25-D79981F29AF5}"/>
              </a:ext>
            </a:extLst>
          </p:cNvPr>
          <p:cNvSpPr/>
          <p:nvPr/>
        </p:nvSpPr>
        <p:spPr>
          <a:xfrm>
            <a:off x="1835532" y="2555796"/>
            <a:ext cx="3489253" cy="3535675"/>
          </a:xfrm>
          <a:custGeom>
            <a:avLst/>
            <a:gdLst>
              <a:gd name="connsiteX0" fmla="*/ 148778 w 3489253"/>
              <a:gd name="connsiteY0" fmla="*/ 0 h 3535675"/>
              <a:gd name="connsiteX1" fmla="*/ 1025613 w 3489253"/>
              <a:gd name="connsiteY1" fmla="*/ 0 h 3535675"/>
              <a:gd name="connsiteX2" fmla="*/ 1070845 w 3489253"/>
              <a:gd name="connsiteY2" fmla="*/ 0 h 3535675"/>
              <a:gd name="connsiteX3" fmla="*/ 2343291 w 3489253"/>
              <a:gd name="connsiteY3" fmla="*/ 0 h 3535675"/>
              <a:gd name="connsiteX4" fmla="*/ 2388522 w 3489253"/>
              <a:gd name="connsiteY4" fmla="*/ 0 h 3535675"/>
              <a:gd name="connsiteX5" fmla="*/ 3200096 w 3489253"/>
              <a:gd name="connsiteY5" fmla="*/ 0 h 3535675"/>
              <a:gd name="connsiteX6" fmla="*/ 3489252 w 3489253"/>
              <a:gd name="connsiteY6" fmla="*/ 289220 h 3535675"/>
              <a:gd name="connsiteX7" fmla="*/ 3489252 w 3489253"/>
              <a:gd name="connsiteY7" fmla="*/ 2796619 h 3535675"/>
              <a:gd name="connsiteX8" fmla="*/ 3489253 w 3489253"/>
              <a:gd name="connsiteY8" fmla="*/ 2796619 h 3535675"/>
              <a:gd name="connsiteX9" fmla="*/ 3489253 w 3489253"/>
              <a:gd name="connsiteY9" fmla="*/ 3535675 h 3535675"/>
              <a:gd name="connsiteX10" fmla="*/ 3444022 w 3489253"/>
              <a:gd name="connsiteY10" fmla="*/ 3535675 h 3535675"/>
              <a:gd name="connsiteX11" fmla="*/ 3444022 w 3489253"/>
              <a:gd name="connsiteY11" fmla="*/ 2905251 h 3535675"/>
              <a:gd name="connsiteX12" fmla="*/ 3444020 w 3489253"/>
              <a:gd name="connsiteY12" fmla="*/ 2905251 h 3535675"/>
              <a:gd name="connsiteX13" fmla="*/ 3444020 w 3489253"/>
              <a:gd name="connsiteY13" fmla="*/ 289220 h 3535675"/>
              <a:gd name="connsiteX14" fmla="*/ 3200096 w 3489253"/>
              <a:gd name="connsiteY14" fmla="*/ 45222 h 3535675"/>
              <a:gd name="connsiteX15" fmla="*/ 2691085 w 3489253"/>
              <a:gd name="connsiteY15" fmla="*/ 45222 h 3535675"/>
              <a:gd name="connsiteX16" fmla="*/ 2645854 w 3489253"/>
              <a:gd name="connsiteY16" fmla="*/ 45222 h 3535675"/>
              <a:gd name="connsiteX17" fmla="*/ 1373408 w 3489253"/>
              <a:gd name="connsiteY17" fmla="*/ 45222 h 3535675"/>
              <a:gd name="connsiteX18" fmla="*/ 1328177 w 3489253"/>
              <a:gd name="connsiteY18" fmla="*/ 45222 h 3535675"/>
              <a:gd name="connsiteX19" fmla="*/ 148778 w 3489253"/>
              <a:gd name="connsiteY19" fmla="*/ 45222 h 3535675"/>
              <a:gd name="connsiteX20" fmla="*/ 45231 w 3489253"/>
              <a:gd name="connsiteY20" fmla="*/ 148766 h 3535675"/>
              <a:gd name="connsiteX21" fmla="*/ 45231 w 3489253"/>
              <a:gd name="connsiteY21" fmla="*/ 165531 h 3535675"/>
              <a:gd name="connsiteX22" fmla="*/ 0 w 3489253"/>
              <a:gd name="connsiteY22" fmla="*/ 165531 h 3535675"/>
              <a:gd name="connsiteX23" fmla="*/ 0 w 3489253"/>
              <a:gd name="connsiteY23" fmla="*/ 148766 h 3535675"/>
              <a:gd name="connsiteX24" fmla="*/ 148778 w 3489253"/>
              <a:gd name="connsiteY24" fmla="*/ 0 h 353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89253" h="3535675">
                <a:moveTo>
                  <a:pt x="148778" y="0"/>
                </a:moveTo>
                <a:lnTo>
                  <a:pt x="1025613" y="0"/>
                </a:lnTo>
                <a:lnTo>
                  <a:pt x="1070845" y="0"/>
                </a:lnTo>
                <a:lnTo>
                  <a:pt x="2343291" y="0"/>
                </a:lnTo>
                <a:lnTo>
                  <a:pt x="2388522" y="0"/>
                </a:lnTo>
                <a:lnTo>
                  <a:pt x="3200096" y="0"/>
                </a:lnTo>
                <a:cubicBezTo>
                  <a:pt x="3359535" y="0"/>
                  <a:pt x="3489252" y="129607"/>
                  <a:pt x="3489252" y="289220"/>
                </a:cubicBezTo>
                <a:lnTo>
                  <a:pt x="3489252" y="2796619"/>
                </a:lnTo>
                <a:lnTo>
                  <a:pt x="3489253" y="2796619"/>
                </a:lnTo>
                <a:lnTo>
                  <a:pt x="3489253" y="3535675"/>
                </a:lnTo>
                <a:lnTo>
                  <a:pt x="3444022" y="3535675"/>
                </a:lnTo>
                <a:lnTo>
                  <a:pt x="3444022" y="2905251"/>
                </a:lnTo>
                <a:lnTo>
                  <a:pt x="3444020" y="2905251"/>
                </a:lnTo>
                <a:lnTo>
                  <a:pt x="3444020" y="289220"/>
                </a:lnTo>
                <a:cubicBezTo>
                  <a:pt x="3444020" y="154823"/>
                  <a:pt x="3334658" y="45222"/>
                  <a:pt x="3200096" y="45222"/>
                </a:cubicBezTo>
                <a:lnTo>
                  <a:pt x="2691085" y="45222"/>
                </a:lnTo>
                <a:lnTo>
                  <a:pt x="2645854" y="45222"/>
                </a:lnTo>
                <a:lnTo>
                  <a:pt x="1373408" y="45222"/>
                </a:lnTo>
                <a:lnTo>
                  <a:pt x="1328177" y="45222"/>
                </a:lnTo>
                <a:lnTo>
                  <a:pt x="148778" y="45222"/>
                </a:lnTo>
                <a:cubicBezTo>
                  <a:pt x="91593" y="45222"/>
                  <a:pt x="45231" y="91570"/>
                  <a:pt x="45231" y="148766"/>
                </a:cubicBezTo>
                <a:lnTo>
                  <a:pt x="45231" y="165531"/>
                </a:lnTo>
                <a:lnTo>
                  <a:pt x="0" y="165531"/>
                </a:lnTo>
                <a:lnTo>
                  <a:pt x="0" y="148766"/>
                </a:lnTo>
                <a:cubicBezTo>
                  <a:pt x="0" y="66775"/>
                  <a:pt x="66716" y="0"/>
                  <a:pt x="148778" y="0"/>
                </a:cubicBezTo>
                <a:close/>
              </a:path>
            </a:pathLst>
          </a:custGeom>
          <a:solidFill>
            <a:schemeClr val="accent4"/>
          </a:solidFill>
          <a:ln w="12700">
            <a:miter lim="400000"/>
          </a:ln>
        </p:spPr>
        <p:txBody>
          <a:bodyPr wrap="square" lIns="28575" tIns="28575" rIns="28575" bIns="28575"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250"/>
          </a:p>
        </p:txBody>
      </p:sp>
      <p:sp>
        <p:nvSpPr>
          <p:cNvPr id="12" name="Shape">
            <a:extLst>
              <a:ext uri="{FF2B5EF4-FFF2-40B4-BE49-F238E27FC236}">
                <a16:creationId xmlns:a16="http://schemas.microsoft.com/office/drawing/2014/main" id="{BC374660-9B0C-48BB-B186-F2AB8C988576}"/>
              </a:ext>
            </a:extLst>
          </p:cNvPr>
          <p:cNvSpPr/>
          <p:nvPr/>
        </p:nvSpPr>
        <p:spPr>
          <a:xfrm>
            <a:off x="6534262" y="3734719"/>
            <a:ext cx="1430949" cy="5381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889"/>
                </a:lnTo>
                <a:cubicBezTo>
                  <a:pt x="21600" y="3981"/>
                  <a:pt x="19793" y="0"/>
                  <a:pt x="17565" y="0"/>
                </a:cubicBezTo>
                <a:lnTo>
                  <a:pt x="0" y="0"/>
                </a:lnTo>
                <a:lnTo>
                  <a:pt x="0" y="12711"/>
                </a:lnTo>
                <a:cubicBezTo>
                  <a:pt x="0" y="17619"/>
                  <a:pt x="1807" y="21600"/>
                  <a:pt x="4035" y="21600"/>
                </a:cubicBezTo>
                <a:lnTo>
                  <a:pt x="10386" y="21600"/>
                </a:lnTo>
                <a:lnTo>
                  <a:pt x="11210" y="21600"/>
                </a:lnTo>
                <a:lnTo>
                  <a:pt x="21600" y="21600"/>
                </a:lnTo>
                <a:close/>
              </a:path>
            </a:pathLst>
          </a:custGeom>
          <a:solidFill>
            <a:schemeClr val="accent3"/>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dirty="0">
                <a:solidFill>
                  <a:schemeClr val="tx1"/>
                </a:solidFill>
              </a:rPr>
              <a:t>PhD (Computer Science)</a:t>
            </a:r>
          </a:p>
        </p:txBody>
      </p:sp>
      <p:sp>
        <p:nvSpPr>
          <p:cNvPr id="13" name="Shape">
            <a:extLst>
              <a:ext uri="{FF2B5EF4-FFF2-40B4-BE49-F238E27FC236}">
                <a16:creationId xmlns:a16="http://schemas.microsoft.com/office/drawing/2014/main" id="{8CD13C43-9BDC-4866-AE51-ABEB5B9F543B}"/>
              </a:ext>
            </a:extLst>
          </p:cNvPr>
          <p:cNvSpPr/>
          <p:nvPr/>
        </p:nvSpPr>
        <p:spPr>
          <a:xfrm>
            <a:off x="5943313" y="4408915"/>
            <a:ext cx="1547316" cy="538128"/>
          </a:xfrm>
          <a:custGeom>
            <a:avLst/>
            <a:gdLst/>
            <a:ahLst/>
            <a:cxnLst>
              <a:cxn ang="0">
                <a:pos x="wd2" y="hd2"/>
              </a:cxn>
              <a:cxn ang="5400000">
                <a:pos x="wd2" y="hd2"/>
              </a:cxn>
              <a:cxn ang="10800000">
                <a:pos x="wd2" y="hd2"/>
              </a:cxn>
              <a:cxn ang="16200000">
                <a:pos x="wd2" y="hd2"/>
              </a:cxn>
            </a:cxnLst>
            <a:rect l="0" t="0" r="r" b="b"/>
            <a:pathLst>
              <a:path w="21600" h="21600" extrusionOk="0">
                <a:moveTo>
                  <a:pt x="10388" y="0"/>
                </a:moveTo>
                <a:lnTo>
                  <a:pt x="0" y="0"/>
                </a:lnTo>
                <a:lnTo>
                  <a:pt x="0" y="12711"/>
                </a:lnTo>
                <a:cubicBezTo>
                  <a:pt x="0" y="17619"/>
                  <a:pt x="1808" y="21600"/>
                  <a:pt x="4036" y="21600"/>
                </a:cubicBezTo>
                <a:lnTo>
                  <a:pt x="21600" y="21600"/>
                </a:lnTo>
                <a:lnTo>
                  <a:pt x="21600" y="8889"/>
                </a:lnTo>
                <a:cubicBezTo>
                  <a:pt x="21600" y="3981"/>
                  <a:pt x="19792" y="0"/>
                  <a:pt x="17564" y="0"/>
                </a:cubicBezTo>
                <a:lnTo>
                  <a:pt x="11208" y="0"/>
                </a:lnTo>
                <a:lnTo>
                  <a:pt x="10388" y="0"/>
                </a:lnTo>
                <a:close/>
              </a:path>
            </a:pathLst>
          </a:custGeom>
          <a:solidFill>
            <a:schemeClr val="accent3"/>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dirty="0"/>
              <a:t>PhD (Software Engineering)</a:t>
            </a:r>
          </a:p>
        </p:txBody>
      </p:sp>
      <p:sp>
        <p:nvSpPr>
          <p:cNvPr id="14" name="Shape">
            <a:extLst>
              <a:ext uri="{FF2B5EF4-FFF2-40B4-BE49-F238E27FC236}">
                <a16:creationId xmlns:a16="http://schemas.microsoft.com/office/drawing/2014/main" id="{6678BC27-2BF2-49A6-936C-DE4FCB7E52B5}"/>
              </a:ext>
            </a:extLst>
          </p:cNvPr>
          <p:cNvSpPr/>
          <p:nvPr/>
        </p:nvSpPr>
        <p:spPr>
          <a:xfrm>
            <a:off x="7714427" y="4428052"/>
            <a:ext cx="1604767" cy="538128"/>
          </a:xfrm>
          <a:custGeom>
            <a:avLst/>
            <a:gdLst/>
            <a:ahLst/>
            <a:cxnLst>
              <a:cxn ang="0">
                <a:pos x="wd2" y="hd2"/>
              </a:cxn>
              <a:cxn ang="5400000">
                <a:pos x="wd2" y="hd2"/>
              </a:cxn>
              <a:cxn ang="10800000">
                <a:pos x="wd2" y="hd2"/>
              </a:cxn>
              <a:cxn ang="16200000">
                <a:pos x="wd2" y="hd2"/>
              </a:cxn>
            </a:cxnLst>
            <a:rect l="0" t="0" r="r" b="b"/>
            <a:pathLst>
              <a:path w="21600" h="21600" extrusionOk="0">
                <a:moveTo>
                  <a:pt x="17564" y="0"/>
                </a:moveTo>
                <a:lnTo>
                  <a:pt x="11212" y="0"/>
                </a:lnTo>
                <a:lnTo>
                  <a:pt x="10388" y="0"/>
                </a:lnTo>
                <a:lnTo>
                  <a:pt x="0" y="0"/>
                </a:lnTo>
                <a:lnTo>
                  <a:pt x="0" y="12711"/>
                </a:lnTo>
                <a:cubicBezTo>
                  <a:pt x="0" y="17619"/>
                  <a:pt x="1808" y="21600"/>
                  <a:pt x="4036" y="21600"/>
                </a:cubicBezTo>
                <a:lnTo>
                  <a:pt x="21600" y="21600"/>
                </a:lnTo>
                <a:lnTo>
                  <a:pt x="21600" y="8889"/>
                </a:lnTo>
                <a:cubicBezTo>
                  <a:pt x="21600" y="3981"/>
                  <a:pt x="19792" y="0"/>
                  <a:pt x="17564" y="0"/>
                </a:cubicBezTo>
                <a:close/>
              </a:path>
            </a:pathLst>
          </a:custGeom>
          <a:solidFill>
            <a:schemeClr val="accent3"/>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dirty="0"/>
              <a:t>PhD (Informatics Engineering)</a:t>
            </a:r>
          </a:p>
        </p:txBody>
      </p:sp>
      <p:sp>
        <p:nvSpPr>
          <p:cNvPr id="15" name="Shape">
            <a:extLst>
              <a:ext uri="{FF2B5EF4-FFF2-40B4-BE49-F238E27FC236}">
                <a16:creationId xmlns:a16="http://schemas.microsoft.com/office/drawing/2014/main" id="{1F12BD1E-BFEF-42B8-9A6E-EEDF3FFB6F88}"/>
              </a:ext>
            </a:extLst>
          </p:cNvPr>
          <p:cNvSpPr/>
          <p:nvPr/>
        </p:nvSpPr>
        <p:spPr>
          <a:xfrm>
            <a:off x="8101893" y="2969899"/>
            <a:ext cx="1542380" cy="538128"/>
          </a:xfrm>
          <a:custGeom>
            <a:avLst/>
            <a:gdLst/>
            <a:ahLst/>
            <a:cxnLst>
              <a:cxn ang="0">
                <a:pos x="wd2" y="hd2"/>
              </a:cxn>
              <a:cxn ang="5400000">
                <a:pos x="wd2" y="hd2"/>
              </a:cxn>
              <a:cxn ang="10800000">
                <a:pos x="wd2" y="hd2"/>
              </a:cxn>
              <a:cxn ang="16200000">
                <a:pos x="wd2" y="hd2"/>
              </a:cxn>
            </a:cxnLst>
            <a:rect l="0" t="0" r="r" b="b"/>
            <a:pathLst>
              <a:path w="21600" h="21600" extrusionOk="0">
                <a:moveTo>
                  <a:pt x="17564" y="0"/>
                </a:moveTo>
                <a:lnTo>
                  <a:pt x="11197" y="0"/>
                </a:lnTo>
                <a:lnTo>
                  <a:pt x="10366" y="0"/>
                </a:lnTo>
                <a:lnTo>
                  <a:pt x="0" y="0"/>
                </a:lnTo>
                <a:lnTo>
                  <a:pt x="0" y="12711"/>
                </a:lnTo>
                <a:cubicBezTo>
                  <a:pt x="0" y="17619"/>
                  <a:pt x="1808" y="21600"/>
                  <a:pt x="4036" y="21600"/>
                </a:cubicBezTo>
                <a:lnTo>
                  <a:pt x="21600" y="21600"/>
                </a:lnTo>
                <a:lnTo>
                  <a:pt x="21600" y="8889"/>
                </a:lnTo>
                <a:cubicBezTo>
                  <a:pt x="21600" y="3973"/>
                  <a:pt x="19792" y="0"/>
                  <a:pt x="17564" y="0"/>
                </a:cubicBezTo>
                <a:close/>
              </a:path>
            </a:pathLst>
          </a:custGeom>
          <a:solidFill>
            <a:schemeClr val="accent5"/>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dirty="0">
                <a:solidFill>
                  <a:schemeClr val="tx1"/>
                </a:solidFill>
              </a:rPr>
              <a:t>MPhil (Computer Science)</a:t>
            </a:r>
          </a:p>
        </p:txBody>
      </p:sp>
      <p:sp>
        <p:nvSpPr>
          <p:cNvPr id="16" name="Shape">
            <a:extLst>
              <a:ext uri="{FF2B5EF4-FFF2-40B4-BE49-F238E27FC236}">
                <a16:creationId xmlns:a16="http://schemas.microsoft.com/office/drawing/2014/main" id="{DDB31BF7-218C-4F89-8C22-43F5FA8D8B4E}"/>
              </a:ext>
            </a:extLst>
          </p:cNvPr>
          <p:cNvSpPr/>
          <p:nvPr/>
        </p:nvSpPr>
        <p:spPr>
          <a:xfrm>
            <a:off x="6106317" y="2969899"/>
            <a:ext cx="1848787" cy="538128"/>
          </a:xfrm>
          <a:custGeom>
            <a:avLst/>
            <a:gdLst/>
            <a:ahLst/>
            <a:cxnLst>
              <a:cxn ang="0">
                <a:pos x="wd2" y="hd2"/>
              </a:cxn>
              <a:cxn ang="5400000">
                <a:pos x="wd2" y="hd2"/>
              </a:cxn>
              <a:cxn ang="10800000">
                <a:pos x="wd2" y="hd2"/>
              </a:cxn>
              <a:cxn ang="16200000">
                <a:pos x="wd2" y="hd2"/>
              </a:cxn>
            </a:cxnLst>
            <a:rect l="0" t="0" r="r" b="b"/>
            <a:pathLst>
              <a:path w="21600" h="21600" extrusionOk="0">
                <a:moveTo>
                  <a:pt x="10388" y="0"/>
                </a:moveTo>
                <a:lnTo>
                  <a:pt x="0" y="0"/>
                </a:lnTo>
                <a:lnTo>
                  <a:pt x="0" y="12711"/>
                </a:lnTo>
                <a:cubicBezTo>
                  <a:pt x="0" y="17619"/>
                  <a:pt x="1808" y="21600"/>
                  <a:pt x="4036" y="21600"/>
                </a:cubicBezTo>
                <a:lnTo>
                  <a:pt x="21600" y="21600"/>
                </a:lnTo>
                <a:lnTo>
                  <a:pt x="21600" y="8889"/>
                </a:lnTo>
                <a:cubicBezTo>
                  <a:pt x="21600" y="3981"/>
                  <a:pt x="19792" y="0"/>
                  <a:pt x="17564" y="0"/>
                </a:cubicBezTo>
                <a:lnTo>
                  <a:pt x="11208" y="0"/>
                </a:lnTo>
                <a:lnTo>
                  <a:pt x="10388" y="0"/>
                </a:lnTo>
                <a:close/>
              </a:path>
            </a:pathLst>
          </a:custGeom>
          <a:solidFill>
            <a:schemeClr val="accent5"/>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dirty="0">
                <a:solidFill>
                  <a:schemeClr val="tx1"/>
                </a:solidFill>
              </a:rPr>
              <a:t>MPhil (Software Engineering)</a:t>
            </a:r>
          </a:p>
        </p:txBody>
      </p:sp>
      <p:sp>
        <p:nvSpPr>
          <p:cNvPr id="17" name="Shape">
            <a:extLst>
              <a:ext uri="{FF2B5EF4-FFF2-40B4-BE49-F238E27FC236}">
                <a16:creationId xmlns:a16="http://schemas.microsoft.com/office/drawing/2014/main" id="{0FB2DAFD-96C2-41E9-9C3D-4787DF9B984A}"/>
              </a:ext>
            </a:extLst>
          </p:cNvPr>
          <p:cNvSpPr/>
          <p:nvPr/>
        </p:nvSpPr>
        <p:spPr>
          <a:xfrm>
            <a:off x="5679282" y="1178549"/>
            <a:ext cx="1467393" cy="538128"/>
          </a:xfrm>
          <a:custGeom>
            <a:avLst/>
            <a:gdLst/>
            <a:ahLst/>
            <a:cxnLst>
              <a:cxn ang="0">
                <a:pos x="wd2" y="hd2"/>
              </a:cxn>
              <a:cxn ang="5400000">
                <a:pos x="wd2" y="hd2"/>
              </a:cxn>
              <a:cxn ang="10800000">
                <a:pos x="wd2" y="hd2"/>
              </a:cxn>
              <a:cxn ang="16200000">
                <a:pos x="wd2" y="hd2"/>
              </a:cxn>
            </a:cxnLst>
            <a:rect l="0" t="0" r="r" b="b"/>
            <a:pathLst>
              <a:path w="21600" h="21600" extrusionOk="0">
                <a:moveTo>
                  <a:pt x="17564" y="0"/>
                </a:moveTo>
                <a:lnTo>
                  <a:pt x="0" y="0"/>
                </a:lnTo>
                <a:lnTo>
                  <a:pt x="0" y="9889"/>
                </a:lnTo>
                <a:lnTo>
                  <a:pt x="0" y="11703"/>
                </a:lnTo>
                <a:lnTo>
                  <a:pt x="0" y="12711"/>
                </a:lnTo>
                <a:cubicBezTo>
                  <a:pt x="0" y="17619"/>
                  <a:pt x="1808" y="21600"/>
                  <a:pt x="4036" y="21600"/>
                </a:cubicBezTo>
                <a:lnTo>
                  <a:pt x="21600" y="21600"/>
                </a:lnTo>
                <a:lnTo>
                  <a:pt x="21600" y="8889"/>
                </a:lnTo>
                <a:cubicBezTo>
                  <a:pt x="21600" y="3981"/>
                  <a:pt x="19792" y="0"/>
                  <a:pt x="17564" y="0"/>
                </a:cubicBezTo>
                <a:close/>
              </a:path>
            </a:pathLst>
          </a:custGeom>
          <a:solidFill>
            <a:schemeClr val="accent6"/>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500" b="1" dirty="0">
                <a:solidFill>
                  <a:schemeClr val="bg1"/>
                </a:solidFill>
              </a:rPr>
              <a:t>MSc (Computer Science)</a:t>
            </a:r>
          </a:p>
        </p:txBody>
      </p:sp>
      <p:sp>
        <p:nvSpPr>
          <p:cNvPr id="18" name="TextBox 17">
            <a:extLst>
              <a:ext uri="{FF2B5EF4-FFF2-40B4-BE49-F238E27FC236}">
                <a16:creationId xmlns:a16="http://schemas.microsoft.com/office/drawing/2014/main" id="{8302204C-0B15-4BAA-AF17-F29B9BDCBD40}"/>
              </a:ext>
            </a:extLst>
          </p:cNvPr>
          <p:cNvSpPr txBox="1"/>
          <p:nvPr/>
        </p:nvSpPr>
        <p:spPr>
          <a:xfrm>
            <a:off x="6214510" y="5383318"/>
            <a:ext cx="3501401" cy="646331"/>
          </a:xfrm>
          <a:prstGeom prst="rect">
            <a:avLst/>
          </a:prstGeom>
          <a:noFill/>
        </p:spPr>
        <p:txBody>
          <a:bodyPr wrap="square" lIns="0" rIns="0" rtlCol="0" anchor="b">
            <a:spAutoFit/>
          </a:bodyPr>
          <a:lstStyle/>
          <a:p>
            <a:pPr algn="ctr"/>
            <a:r>
              <a:rPr lang="en-US" b="1" cap="all" noProof="1"/>
              <a:t>POSTGRADUATE (PG) </a:t>
            </a:r>
          </a:p>
          <a:p>
            <a:pPr algn="ctr"/>
            <a:r>
              <a:rPr lang="en-US" b="1" cap="all" noProof="1"/>
              <a:t>Programme</a:t>
            </a:r>
          </a:p>
        </p:txBody>
      </p:sp>
      <p:sp>
        <p:nvSpPr>
          <p:cNvPr id="19" name="Freeform: Shape 54">
            <a:extLst>
              <a:ext uri="{FF2B5EF4-FFF2-40B4-BE49-F238E27FC236}">
                <a16:creationId xmlns:a16="http://schemas.microsoft.com/office/drawing/2014/main" id="{7F9A5943-BE62-439E-ADC6-D07EF82945F8}"/>
              </a:ext>
            </a:extLst>
          </p:cNvPr>
          <p:cNvSpPr/>
          <p:nvPr/>
        </p:nvSpPr>
        <p:spPr>
          <a:xfrm>
            <a:off x="5644576" y="4318108"/>
            <a:ext cx="2703822" cy="1773360"/>
          </a:xfrm>
          <a:custGeom>
            <a:avLst/>
            <a:gdLst>
              <a:gd name="connsiteX0" fmla="*/ 1423417 w 2247500"/>
              <a:gd name="connsiteY0" fmla="*/ 0 h 2448845"/>
              <a:gd name="connsiteX1" fmla="*/ 2098708 w 2247500"/>
              <a:gd name="connsiteY1" fmla="*/ 0 h 2448845"/>
              <a:gd name="connsiteX2" fmla="*/ 2247500 w 2247500"/>
              <a:gd name="connsiteY2" fmla="*/ 148791 h 2448845"/>
              <a:gd name="connsiteX3" fmla="*/ 2247500 w 2247500"/>
              <a:gd name="connsiteY3" fmla="*/ 152980 h 2448845"/>
              <a:gd name="connsiteX4" fmla="*/ 2202342 w 2247500"/>
              <a:gd name="connsiteY4" fmla="*/ 152980 h 2448845"/>
              <a:gd name="connsiteX5" fmla="*/ 2202342 w 2247500"/>
              <a:gd name="connsiteY5" fmla="*/ 148791 h 2448845"/>
              <a:gd name="connsiteX6" fmla="*/ 2098708 w 2247500"/>
              <a:gd name="connsiteY6" fmla="*/ 45165 h 2448845"/>
              <a:gd name="connsiteX7" fmla="*/ 908989 w 2247500"/>
              <a:gd name="connsiteY7" fmla="*/ 45165 h 2448845"/>
              <a:gd name="connsiteX8" fmla="*/ 863727 w 2247500"/>
              <a:gd name="connsiteY8" fmla="*/ 45438 h 2448845"/>
              <a:gd name="connsiteX9" fmla="*/ 289158 w 2247500"/>
              <a:gd name="connsiteY9" fmla="*/ 45438 h 2448845"/>
              <a:gd name="connsiteX10" fmla="*/ 45159 w 2247500"/>
              <a:gd name="connsiteY10" fmla="*/ 289387 h 2448845"/>
              <a:gd name="connsiteX11" fmla="*/ 45159 w 2247500"/>
              <a:gd name="connsiteY11" fmla="*/ 1709792 h 2448845"/>
              <a:gd name="connsiteX12" fmla="*/ 45160 w 2247500"/>
              <a:gd name="connsiteY12" fmla="*/ 1709792 h 2448845"/>
              <a:gd name="connsiteX13" fmla="*/ 45160 w 2247500"/>
              <a:gd name="connsiteY13" fmla="*/ 2448845 h 2448845"/>
              <a:gd name="connsiteX14" fmla="*/ 1 w 2247500"/>
              <a:gd name="connsiteY14" fmla="*/ 2448845 h 2448845"/>
              <a:gd name="connsiteX15" fmla="*/ 1 w 2247500"/>
              <a:gd name="connsiteY15" fmla="*/ 1818423 h 2448845"/>
              <a:gd name="connsiteX16" fmla="*/ 0 w 2247500"/>
              <a:gd name="connsiteY16" fmla="*/ 1818423 h 2448845"/>
              <a:gd name="connsiteX17" fmla="*/ 0 w 2247500"/>
              <a:gd name="connsiteY17" fmla="*/ 289387 h 2448845"/>
              <a:gd name="connsiteX18" fmla="*/ 289158 w 2247500"/>
              <a:gd name="connsiteY18" fmla="*/ 181 h 2448845"/>
              <a:gd name="connsiteX19" fmla="*/ 1378154 w 2247500"/>
              <a:gd name="connsiteY19" fmla="*/ 181 h 244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7500" h="2448845">
                <a:moveTo>
                  <a:pt x="1423417" y="0"/>
                </a:moveTo>
                <a:lnTo>
                  <a:pt x="2098708" y="0"/>
                </a:lnTo>
                <a:cubicBezTo>
                  <a:pt x="2180804" y="0"/>
                  <a:pt x="2247500" y="66747"/>
                  <a:pt x="2247500" y="148791"/>
                </a:cubicBezTo>
                <a:lnTo>
                  <a:pt x="2247500" y="152980"/>
                </a:lnTo>
                <a:lnTo>
                  <a:pt x="2202342" y="152980"/>
                </a:lnTo>
                <a:lnTo>
                  <a:pt x="2202342" y="148791"/>
                </a:lnTo>
                <a:cubicBezTo>
                  <a:pt x="2202342" y="91605"/>
                  <a:pt x="2155936" y="45165"/>
                  <a:pt x="2098708" y="45165"/>
                </a:cubicBezTo>
                <a:lnTo>
                  <a:pt x="908989" y="45165"/>
                </a:lnTo>
                <a:lnTo>
                  <a:pt x="863727" y="45438"/>
                </a:lnTo>
                <a:lnTo>
                  <a:pt x="289158" y="45438"/>
                </a:lnTo>
                <a:cubicBezTo>
                  <a:pt x="154724" y="45438"/>
                  <a:pt x="45159" y="154710"/>
                  <a:pt x="45159" y="289387"/>
                </a:cubicBezTo>
                <a:lnTo>
                  <a:pt x="45159" y="1709792"/>
                </a:lnTo>
                <a:lnTo>
                  <a:pt x="45160" y="1709792"/>
                </a:lnTo>
                <a:lnTo>
                  <a:pt x="45160" y="2448845"/>
                </a:lnTo>
                <a:lnTo>
                  <a:pt x="1" y="2448845"/>
                </a:lnTo>
                <a:lnTo>
                  <a:pt x="1" y="1818423"/>
                </a:lnTo>
                <a:lnTo>
                  <a:pt x="0" y="1818423"/>
                </a:lnTo>
                <a:lnTo>
                  <a:pt x="0" y="289387"/>
                </a:lnTo>
                <a:cubicBezTo>
                  <a:pt x="0" y="129851"/>
                  <a:pt x="129648" y="181"/>
                  <a:pt x="289158" y="181"/>
                </a:cubicBezTo>
                <a:lnTo>
                  <a:pt x="1378154" y="181"/>
                </a:lnTo>
                <a:close/>
              </a:path>
            </a:pathLst>
          </a:custGeom>
          <a:solidFill>
            <a:schemeClr val="accent3"/>
          </a:solidFill>
          <a:ln w="12700">
            <a:miter lim="400000"/>
          </a:ln>
        </p:spPr>
        <p:txBody>
          <a:bodyPr wrap="square" lIns="28575" tIns="28575" rIns="28575" bIns="28575"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250"/>
          </a:p>
        </p:txBody>
      </p:sp>
      <p:sp>
        <p:nvSpPr>
          <p:cNvPr id="20" name="Freeform: Shape 53">
            <a:extLst>
              <a:ext uri="{FF2B5EF4-FFF2-40B4-BE49-F238E27FC236}">
                <a16:creationId xmlns:a16="http://schemas.microsoft.com/office/drawing/2014/main" id="{ED826CAD-D931-41AB-98AE-E296153DD534}"/>
              </a:ext>
            </a:extLst>
          </p:cNvPr>
          <p:cNvSpPr/>
          <p:nvPr/>
        </p:nvSpPr>
        <p:spPr>
          <a:xfrm>
            <a:off x="5571289" y="2859955"/>
            <a:ext cx="3501401" cy="3231516"/>
          </a:xfrm>
          <a:custGeom>
            <a:avLst/>
            <a:gdLst>
              <a:gd name="connsiteX0" fmla="*/ 289190 w 3501401"/>
              <a:gd name="connsiteY0" fmla="*/ 0 h 3922674"/>
              <a:gd name="connsiteX1" fmla="*/ 2491344 w 3501401"/>
              <a:gd name="connsiteY1" fmla="*/ 0 h 3922674"/>
              <a:gd name="connsiteX2" fmla="*/ 2536408 w 3501401"/>
              <a:gd name="connsiteY2" fmla="*/ 0 h 3922674"/>
              <a:gd name="connsiteX3" fmla="*/ 3353402 w 3501401"/>
              <a:gd name="connsiteY3" fmla="*/ 0 h 3922674"/>
              <a:gd name="connsiteX4" fmla="*/ 3501401 w 3501401"/>
              <a:gd name="connsiteY4" fmla="*/ 148771 h 3922674"/>
              <a:gd name="connsiteX5" fmla="*/ 3455851 w 3501401"/>
              <a:gd name="connsiteY5" fmla="*/ 148771 h 3922674"/>
              <a:gd name="connsiteX6" fmla="*/ 3353402 w 3501401"/>
              <a:gd name="connsiteY6" fmla="*/ 45251 h 3922674"/>
              <a:gd name="connsiteX7" fmla="*/ 2184647 w 3501401"/>
              <a:gd name="connsiteY7" fmla="*/ 45251 h 3922674"/>
              <a:gd name="connsiteX8" fmla="*/ 2139421 w 3501401"/>
              <a:gd name="connsiteY8" fmla="*/ 45251 h 3922674"/>
              <a:gd name="connsiteX9" fmla="*/ 856384 w 3501401"/>
              <a:gd name="connsiteY9" fmla="*/ 45251 h 3922674"/>
              <a:gd name="connsiteX10" fmla="*/ 811158 w 3501401"/>
              <a:gd name="connsiteY10" fmla="*/ 45251 h 3922674"/>
              <a:gd name="connsiteX11" fmla="*/ 289190 w 3501401"/>
              <a:gd name="connsiteY11" fmla="*/ 45251 h 3922674"/>
              <a:gd name="connsiteX12" fmla="*/ 45227 w 3501401"/>
              <a:gd name="connsiteY12" fmla="*/ 289285 h 3922674"/>
              <a:gd name="connsiteX13" fmla="*/ 45227 w 3501401"/>
              <a:gd name="connsiteY13" fmla="*/ 3183618 h 3922674"/>
              <a:gd name="connsiteX14" fmla="*/ 45227 w 3501401"/>
              <a:gd name="connsiteY14" fmla="*/ 3183618 h 3922674"/>
              <a:gd name="connsiteX15" fmla="*/ 45227 w 3501401"/>
              <a:gd name="connsiteY15" fmla="*/ 3922674 h 3922674"/>
              <a:gd name="connsiteX16" fmla="*/ 0 w 3501401"/>
              <a:gd name="connsiteY16" fmla="*/ 3922674 h 3922674"/>
              <a:gd name="connsiteX17" fmla="*/ 0 w 3501401"/>
              <a:gd name="connsiteY17" fmla="*/ 3292250 h 3922674"/>
              <a:gd name="connsiteX18" fmla="*/ 0 w 3501401"/>
              <a:gd name="connsiteY18" fmla="*/ 3183618 h 3922674"/>
              <a:gd name="connsiteX19" fmla="*/ 0 w 3501401"/>
              <a:gd name="connsiteY19" fmla="*/ 289285 h 3922674"/>
              <a:gd name="connsiteX20" fmla="*/ 289190 w 3501401"/>
              <a:gd name="connsiteY20" fmla="*/ 0 h 39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1401" h="3922674">
                <a:moveTo>
                  <a:pt x="289190" y="0"/>
                </a:moveTo>
                <a:lnTo>
                  <a:pt x="2491344" y="0"/>
                </a:lnTo>
                <a:lnTo>
                  <a:pt x="2536408" y="0"/>
                </a:lnTo>
                <a:lnTo>
                  <a:pt x="3353402" y="0"/>
                </a:lnTo>
                <a:cubicBezTo>
                  <a:pt x="3430563" y="0"/>
                  <a:pt x="3493782" y="72084"/>
                  <a:pt x="3501401" y="148771"/>
                </a:cubicBezTo>
                <a:lnTo>
                  <a:pt x="3455851" y="148771"/>
                </a:lnTo>
                <a:cubicBezTo>
                  <a:pt x="3448556" y="96376"/>
                  <a:pt x="3405437" y="45251"/>
                  <a:pt x="3353402" y="45251"/>
                </a:cubicBezTo>
                <a:lnTo>
                  <a:pt x="2184647" y="45251"/>
                </a:lnTo>
                <a:lnTo>
                  <a:pt x="2139421" y="45251"/>
                </a:lnTo>
                <a:lnTo>
                  <a:pt x="856384" y="45251"/>
                </a:lnTo>
                <a:lnTo>
                  <a:pt x="811158" y="45251"/>
                </a:lnTo>
                <a:lnTo>
                  <a:pt x="289190" y="45251"/>
                </a:lnTo>
                <a:cubicBezTo>
                  <a:pt x="154808" y="45251"/>
                  <a:pt x="45227" y="154645"/>
                  <a:pt x="45227" y="289285"/>
                </a:cubicBezTo>
                <a:lnTo>
                  <a:pt x="45227" y="3183618"/>
                </a:lnTo>
                <a:lnTo>
                  <a:pt x="45227" y="3183618"/>
                </a:lnTo>
                <a:lnTo>
                  <a:pt x="45227" y="3922674"/>
                </a:lnTo>
                <a:lnTo>
                  <a:pt x="0" y="3922674"/>
                </a:lnTo>
                <a:lnTo>
                  <a:pt x="0" y="3292250"/>
                </a:lnTo>
                <a:lnTo>
                  <a:pt x="0" y="3183618"/>
                </a:lnTo>
                <a:lnTo>
                  <a:pt x="0" y="289285"/>
                </a:lnTo>
                <a:cubicBezTo>
                  <a:pt x="0" y="129718"/>
                  <a:pt x="129682" y="0"/>
                  <a:pt x="289190" y="0"/>
                </a:cubicBezTo>
                <a:close/>
              </a:path>
            </a:pathLst>
          </a:custGeom>
          <a:solidFill>
            <a:schemeClr val="accent5"/>
          </a:solidFill>
          <a:ln w="12700">
            <a:miter lim="400000"/>
          </a:ln>
        </p:spPr>
        <p:txBody>
          <a:bodyPr wrap="square" lIns="28575" tIns="28575" rIns="28575" bIns="28575"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250"/>
          </a:p>
        </p:txBody>
      </p:sp>
      <p:sp>
        <p:nvSpPr>
          <p:cNvPr id="21" name="Freeform: Shape 52">
            <a:extLst>
              <a:ext uri="{FF2B5EF4-FFF2-40B4-BE49-F238E27FC236}">
                <a16:creationId xmlns:a16="http://schemas.microsoft.com/office/drawing/2014/main" id="{3C66E691-50A9-40C1-8796-938F4FBE16C0}"/>
              </a:ext>
            </a:extLst>
          </p:cNvPr>
          <p:cNvSpPr/>
          <p:nvPr/>
        </p:nvSpPr>
        <p:spPr>
          <a:xfrm>
            <a:off x="5360630" y="1356881"/>
            <a:ext cx="358885" cy="4734587"/>
          </a:xfrm>
          <a:custGeom>
            <a:avLst/>
            <a:gdLst>
              <a:gd name="connsiteX0" fmla="*/ 289185 w 358885"/>
              <a:gd name="connsiteY0" fmla="*/ 0 h 4734587"/>
              <a:gd name="connsiteX1" fmla="*/ 358885 w 358885"/>
              <a:gd name="connsiteY1" fmla="*/ 0 h 4734587"/>
              <a:gd name="connsiteX2" fmla="*/ 358885 w 358885"/>
              <a:gd name="connsiteY2" fmla="*/ 45156 h 4734587"/>
              <a:gd name="connsiteX3" fmla="*/ 289185 w 358885"/>
              <a:gd name="connsiteY3" fmla="*/ 45156 h 4734587"/>
              <a:gd name="connsiteX4" fmla="*/ 45209 w 358885"/>
              <a:gd name="connsiteY4" fmla="*/ 289114 h 4734587"/>
              <a:gd name="connsiteX5" fmla="*/ 45209 w 358885"/>
              <a:gd name="connsiteY5" fmla="*/ 3995534 h 4734587"/>
              <a:gd name="connsiteX6" fmla="*/ 45209 w 358885"/>
              <a:gd name="connsiteY6" fmla="*/ 4104165 h 4734587"/>
              <a:gd name="connsiteX7" fmla="*/ 45209 w 358885"/>
              <a:gd name="connsiteY7" fmla="*/ 4734587 h 4734587"/>
              <a:gd name="connsiteX8" fmla="*/ 0 w 358885"/>
              <a:gd name="connsiteY8" fmla="*/ 4734587 h 4734587"/>
              <a:gd name="connsiteX9" fmla="*/ 0 w 358885"/>
              <a:gd name="connsiteY9" fmla="*/ 4104165 h 4734587"/>
              <a:gd name="connsiteX10" fmla="*/ 0 w 358885"/>
              <a:gd name="connsiteY10" fmla="*/ 3995534 h 4734587"/>
              <a:gd name="connsiteX11" fmla="*/ 0 w 358885"/>
              <a:gd name="connsiteY11" fmla="*/ 289114 h 4734587"/>
              <a:gd name="connsiteX12" fmla="*/ 289185 w 358885"/>
              <a:gd name="connsiteY12" fmla="*/ 0 h 473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8885" h="4734587">
                <a:moveTo>
                  <a:pt x="289185" y="0"/>
                </a:moveTo>
                <a:lnTo>
                  <a:pt x="358885" y="0"/>
                </a:lnTo>
                <a:lnTo>
                  <a:pt x="358885" y="45156"/>
                </a:lnTo>
                <a:lnTo>
                  <a:pt x="289185" y="45156"/>
                </a:lnTo>
                <a:cubicBezTo>
                  <a:pt x="154753" y="45156"/>
                  <a:pt x="45209" y="154602"/>
                  <a:pt x="45209" y="289114"/>
                </a:cubicBezTo>
                <a:lnTo>
                  <a:pt x="45209" y="3995534"/>
                </a:lnTo>
                <a:lnTo>
                  <a:pt x="45209" y="4104165"/>
                </a:lnTo>
                <a:lnTo>
                  <a:pt x="45209" y="4734587"/>
                </a:lnTo>
                <a:lnTo>
                  <a:pt x="0" y="4734587"/>
                </a:lnTo>
                <a:lnTo>
                  <a:pt x="0" y="4104165"/>
                </a:lnTo>
                <a:lnTo>
                  <a:pt x="0" y="3995534"/>
                </a:lnTo>
                <a:lnTo>
                  <a:pt x="0" y="289114"/>
                </a:lnTo>
                <a:cubicBezTo>
                  <a:pt x="0" y="129729"/>
                  <a:pt x="129647" y="0"/>
                  <a:pt x="289185" y="0"/>
                </a:cubicBezTo>
                <a:close/>
              </a:path>
            </a:pathLst>
          </a:custGeom>
          <a:solidFill>
            <a:schemeClr val="accent6"/>
          </a:solidFill>
          <a:ln w="12700">
            <a:miter lim="400000"/>
          </a:ln>
        </p:spPr>
        <p:txBody>
          <a:bodyPr wrap="square" lIns="28575" tIns="28575" rIns="28575" bIns="28575"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250"/>
          </a:p>
        </p:txBody>
      </p:sp>
      <p:sp>
        <p:nvSpPr>
          <p:cNvPr id="22" name="Shape">
            <a:extLst>
              <a:ext uri="{FF2B5EF4-FFF2-40B4-BE49-F238E27FC236}">
                <a16:creationId xmlns:a16="http://schemas.microsoft.com/office/drawing/2014/main" id="{BC749006-36E8-429E-B12F-76B292143C08}"/>
              </a:ext>
            </a:extLst>
          </p:cNvPr>
          <p:cNvSpPr/>
          <p:nvPr/>
        </p:nvSpPr>
        <p:spPr>
          <a:xfrm>
            <a:off x="7396588" y="2161947"/>
            <a:ext cx="1540579" cy="5381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889"/>
                </a:lnTo>
                <a:cubicBezTo>
                  <a:pt x="21600" y="3981"/>
                  <a:pt x="19793" y="0"/>
                  <a:pt x="17565" y="0"/>
                </a:cubicBezTo>
                <a:lnTo>
                  <a:pt x="0" y="0"/>
                </a:lnTo>
                <a:lnTo>
                  <a:pt x="0" y="12711"/>
                </a:lnTo>
                <a:cubicBezTo>
                  <a:pt x="0" y="17619"/>
                  <a:pt x="1807" y="21600"/>
                  <a:pt x="4035" y="21600"/>
                </a:cubicBezTo>
                <a:lnTo>
                  <a:pt x="10386" y="21600"/>
                </a:lnTo>
                <a:lnTo>
                  <a:pt x="11210" y="21600"/>
                </a:lnTo>
                <a:lnTo>
                  <a:pt x="21600" y="21600"/>
                </a:lnTo>
                <a:close/>
              </a:path>
            </a:pathLst>
          </a:custGeom>
          <a:solidFill>
            <a:srgbClr val="C00000"/>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dirty="0">
                <a:solidFill>
                  <a:schemeClr val="bg1"/>
                </a:solidFill>
              </a:rPr>
              <a:t>MSc (Data Science)</a:t>
            </a:r>
          </a:p>
        </p:txBody>
      </p:sp>
      <p:sp>
        <p:nvSpPr>
          <p:cNvPr id="23" name="Freeform: Shape 54">
            <a:extLst>
              <a:ext uri="{FF2B5EF4-FFF2-40B4-BE49-F238E27FC236}">
                <a16:creationId xmlns:a16="http://schemas.microsoft.com/office/drawing/2014/main" id="{58777545-C66C-42DE-8D7B-EC150522FF47}"/>
              </a:ext>
            </a:extLst>
          </p:cNvPr>
          <p:cNvSpPr/>
          <p:nvPr/>
        </p:nvSpPr>
        <p:spPr>
          <a:xfrm>
            <a:off x="5467590" y="1914524"/>
            <a:ext cx="2634303" cy="4143552"/>
          </a:xfrm>
          <a:custGeom>
            <a:avLst/>
            <a:gdLst>
              <a:gd name="connsiteX0" fmla="*/ 1423417 w 2247500"/>
              <a:gd name="connsiteY0" fmla="*/ 0 h 2448845"/>
              <a:gd name="connsiteX1" fmla="*/ 2098708 w 2247500"/>
              <a:gd name="connsiteY1" fmla="*/ 0 h 2448845"/>
              <a:gd name="connsiteX2" fmla="*/ 2247500 w 2247500"/>
              <a:gd name="connsiteY2" fmla="*/ 148791 h 2448845"/>
              <a:gd name="connsiteX3" fmla="*/ 2247500 w 2247500"/>
              <a:gd name="connsiteY3" fmla="*/ 152980 h 2448845"/>
              <a:gd name="connsiteX4" fmla="*/ 2202342 w 2247500"/>
              <a:gd name="connsiteY4" fmla="*/ 152980 h 2448845"/>
              <a:gd name="connsiteX5" fmla="*/ 2202342 w 2247500"/>
              <a:gd name="connsiteY5" fmla="*/ 148791 h 2448845"/>
              <a:gd name="connsiteX6" fmla="*/ 2098708 w 2247500"/>
              <a:gd name="connsiteY6" fmla="*/ 45165 h 2448845"/>
              <a:gd name="connsiteX7" fmla="*/ 908989 w 2247500"/>
              <a:gd name="connsiteY7" fmla="*/ 45165 h 2448845"/>
              <a:gd name="connsiteX8" fmla="*/ 863727 w 2247500"/>
              <a:gd name="connsiteY8" fmla="*/ 45438 h 2448845"/>
              <a:gd name="connsiteX9" fmla="*/ 289158 w 2247500"/>
              <a:gd name="connsiteY9" fmla="*/ 45438 h 2448845"/>
              <a:gd name="connsiteX10" fmla="*/ 45159 w 2247500"/>
              <a:gd name="connsiteY10" fmla="*/ 289387 h 2448845"/>
              <a:gd name="connsiteX11" fmla="*/ 45159 w 2247500"/>
              <a:gd name="connsiteY11" fmla="*/ 1709792 h 2448845"/>
              <a:gd name="connsiteX12" fmla="*/ 45160 w 2247500"/>
              <a:gd name="connsiteY12" fmla="*/ 1709792 h 2448845"/>
              <a:gd name="connsiteX13" fmla="*/ 45160 w 2247500"/>
              <a:gd name="connsiteY13" fmla="*/ 2448845 h 2448845"/>
              <a:gd name="connsiteX14" fmla="*/ 1 w 2247500"/>
              <a:gd name="connsiteY14" fmla="*/ 2448845 h 2448845"/>
              <a:gd name="connsiteX15" fmla="*/ 1 w 2247500"/>
              <a:gd name="connsiteY15" fmla="*/ 1818423 h 2448845"/>
              <a:gd name="connsiteX16" fmla="*/ 0 w 2247500"/>
              <a:gd name="connsiteY16" fmla="*/ 1818423 h 2448845"/>
              <a:gd name="connsiteX17" fmla="*/ 0 w 2247500"/>
              <a:gd name="connsiteY17" fmla="*/ 289387 h 2448845"/>
              <a:gd name="connsiteX18" fmla="*/ 289158 w 2247500"/>
              <a:gd name="connsiteY18" fmla="*/ 181 h 2448845"/>
              <a:gd name="connsiteX19" fmla="*/ 1378154 w 2247500"/>
              <a:gd name="connsiteY19" fmla="*/ 181 h 244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7500" h="2448845">
                <a:moveTo>
                  <a:pt x="1423417" y="0"/>
                </a:moveTo>
                <a:lnTo>
                  <a:pt x="2098708" y="0"/>
                </a:lnTo>
                <a:cubicBezTo>
                  <a:pt x="2180804" y="0"/>
                  <a:pt x="2247500" y="66747"/>
                  <a:pt x="2247500" y="148791"/>
                </a:cubicBezTo>
                <a:lnTo>
                  <a:pt x="2247500" y="152980"/>
                </a:lnTo>
                <a:lnTo>
                  <a:pt x="2202342" y="152980"/>
                </a:lnTo>
                <a:lnTo>
                  <a:pt x="2202342" y="148791"/>
                </a:lnTo>
                <a:cubicBezTo>
                  <a:pt x="2202342" y="91605"/>
                  <a:pt x="2155936" y="45165"/>
                  <a:pt x="2098708" y="45165"/>
                </a:cubicBezTo>
                <a:lnTo>
                  <a:pt x="908989" y="45165"/>
                </a:lnTo>
                <a:lnTo>
                  <a:pt x="863727" y="45438"/>
                </a:lnTo>
                <a:lnTo>
                  <a:pt x="289158" y="45438"/>
                </a:lnTo>
                <a:cubicBezTo>
                  <a:pt x="154724" y="45438"/>
                  <a:pt x="45159" y="154710"/>
                  <a:pt x="45159" y="289387"/>
                </a:cubicBezTo>
                <a:lnTo>
                  <a:pt x="45159" y="1709792"/>
                </a:lnTo>
                <a:lnTo>
                  <a:pt x="45160" y="1709792"/>
                </a:lnTo>
                <a:lnTo>
                  <a:pt x="45160" y="2448845"/>
                </a:lnTo>
                <a:lnTo>
                  <a:pt x="1" y="2448845"/>
                </a:lnTo>
                <a:lnTo>
                  <a:pt x="1" y="1818423"/>
                </a:lnTo>
                <a:lnTo>
                  <a:pt x="0" y="1818423"/>
                </a:lnTo>
                <a:lnTo>
                  <a:pt x="0" y="289387"/>
                </a:lnTo>
                <a:cubicBezTo>
                  <a:pt x="0" y="129851"/>
                  <a:pt x="129648" y="181"/>
                  <a:pt x="289158" y="181"/>
                </a:cubicBezTo>
                <a:lnTo>
                  <a:pt x="1378154" y="181"/>
                </a:lnTo>
                <a:close/>
              </a:path>
            </a:pathLst>
          </a:custGeom>
          <a:solidFill>
            <a:srgbClr val="C00000"/>
          </a:solidFill>
          <a:ln w="12700">
            <a:miter lim="400000"/>
          </a:ln>
        </p:spPr>
        <p:txBody>
          <a:bodyPr wrap="square" lIns="28575" tIns="28575" rIns="28575" bIns="28575"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defRPr sz="3000">
                <a:solidFill>
                  <a:srgbClr val="FFFFFF"/>
                </a:solidFill>
              </a:defRPr>
            </a:pPr>
            <a:endParaRPr sz="2250">
              <a:solidFill>
                <a:schemeClr val="bg1"/>
              </a:solidFill>
            </a:endParaRPr>
          </a:p>
        </p:txBody>
      </p:sp>
      <p:sp>
        <p:nvSpPr>
          <p:cNvPr id="24" name="Shape">
            <a:extLst>
              <a:ext uri="{FF2B5EF4-FFF2-40B4-BE49-F238E27FC236}">
                <a16:creationId xmlns:a16="http://schemas.microsoft.com/office/drawing/2014/main" id="{CDE6C65B-B704-4C5C-99E8-66F580553C08}"/>
              </a:ext>
            </a:extLst>
          </p:cNvPr>
          <p:cNvSpPr/>
          <p:nvPr/>
        </p:nvSpPr>
        <p:spPr>
          <a:xfrm>
            <a:off x="5788901" y="2106711"/>
            <a:ext cx="1540580" cy="538128"/>
          </a:xfrm>
          <a:custGeom>
            <a:avLst/>
            <a:gdLst/>
            <a:ahLst/>
            <a:cxnLst>
              <a:cxn ang="0">
                <a:pos x="wd2" y="hd2"/>
              </a:cxn>
              <a:cxn ang="5400000">
                <a:pos x="wd2" y="hd2"/>
              </a:cxn>
              <a:cxn ang="10800000">
                <a:pos x="wd2" y="hd2"/>
              </a:cxn>
              <a:cxn ang="16200000">
                <a:pos x="wd2" y="hd2"/>
              </a:cxn>
            </a:cxnLst>
            <a:rect l="0" t="0" r="r" b="b"/>
            <a:pathLst>
              <a:path w="21600" h="21600" extrusionOk="0">
                <a:moveTo>
                  <a:pt x="17564" y="0"/>
                </a:moveTo>
                <a:lnTo>
                  <a:pt x="11212" y="0"/>
                </a:lnTo>
                <a:lnTo>
                  <a:pt x="10388" y="0"/>
                </a:lnTo>
                <a:lnTo>
                  <a:pt x="0" y="0"/>
                </a:lnTo>
                <a:lnTo>
                  <a:pt x="0" y="12711"/>
                </a:lnTo>
                <a:cubicBezTo>
                  <a:pt x="0" y="17619"/>
                  <a:pt x="1808" y="21600"/>
                  <a:pt x="4036" y="21600"/>
                </a:cubicBezTo>
                <a:lnTo>
                  <a:pt x="21600" y="21600"/>
                </a:lnTo>
                <a:lnTo>
                  <a:pt x="21600" y="8889"/>
                </a:lnTo>
                <a:cubicBezTo>
                  <a:pt x="21600" y="3981"/>
                  <a:pt x="19792" y="0"/>
                  <a:pt x="17564" y="0"/>
                </a:cubicBezTo>
                <a:close/>
              </a:path>
            </a:pathLst>
          </a:custGeom>
          <a:solidFill>
            <a:srgbClr val="C00000"/>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dirty="0">
                <a:solidFill>
                  <a:schemeClr val="bg1"/>
                </a:solidFill>
              </a:rPr>
              <a:t>Master of Cyber Security</a:t>
            </a:r>
          </a:p>
        </p:txBody>
      </p:sp>
      <p:pic>
        <p:nvPicPr>
          <p:cNvPr id="25" name="Picture 24">
            <a:extLst>
              <a:ext uri="{FF2B5EF4-FFF2-40B4-BE49-F238E27FC236}">
                <a16:creationId xmlns:a16="http://schemas.microsoft.com/office/drawing/2014/main" id="{8B1DA3F2-FBEF-4C7F-9AE2-FBDD12F7AD88}"/>
              </a:ext>
            </a:extLst>
          </p:cNvPr>
          <p:cNvPicPr>
            <a:picLocks noChangeAspect="1"/>
          </p:cNvPicPr>
          <p:nvPr/>
        </p:nvPicPr>
        <p:blipFill>
          <a:blip r:embed="rId2" cstate="print"/>
          <a:stretch>
            <a:fillRect/>
          </a:stretch>
        </p:blipFill>
        <p:spPr>
          <a:xfrm>
            <a:off x="2525078" y="4151240"/>
            <a:ext cx="1308504" cy="802783"/>
          </a:xfrm>
          <a:prstGeom prst="rect">
            <a:avLst/>
          </a:prstGeom>
        </p:spPr>
      </p:pic>
      <p:sp>
        <p:nvSpPr>
          <p:cNvPr id="26" name="Shape">
            <a:extLst>
              <a:ext uri="{FF2B5EF4-FFF2-40B4-BE49-F238E27FC236}">
                <a16:creationId xmlns:a16="http://schemas.microsoft.com/office/drawing/2014/main" id="{F51C5B46-B9FD-4018-9DE3-A518AB4F9345}"/>
              </a:ext>
            </a:extLst>
          </p:cNvPr>
          <p:cNvSpPr/>
          <p:nvPr/>
        </p:nvSpPr>
        <p:spPr>
          <a:xfrm>
            <a:off x="9072690" y="2173028"/>
            <a:ext cx="1813024" cy="5381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889"/>
                </a:lnTo>
                <a:cubicBezTo>
                  <a:pt x="21600" y="3981"/>
                  <a:pt x="19793" y="0"/>
                  <a:pt x="17565" y="0"/>
                </a:cubicBezTo>
                <a:lnTo>
                  <a:pt x="0" y="0"/>
                </a:lnTo>
                <a:lnTo>
                  <a:pt x="0" y="12711"/>
                </a:lnTo>
                <a:cubicBezTo>
                  <a:pt x="0" y="17619"/>
                  <a:pt x="1807" y="21600"/>
                  <a:pt x="4035" y="21600"/>
                </a:cubicBezTo>
                <a:lnTo>
                  <a:pt x="10386" y="21600"/>
                </a:lnTo>
                <a:lnTo>
                  <a:pt x="11210" y="21600"/>
                </a:lnTo>
                <a:lnTo>
                  <a:pt x="21600" y="21600"/>
                </a:lnTo>
                <a:close/>
              </a:path>
            </a:pathLst>
          </a:custGeom>
          <a:solidFill>
            <a:srgbClr val="C00000"/>
          </a:solidFill>
          <a:ln w="12700">
            <a:miter lim="400000"/>
          </a:ln>
          <a:effectLst>
            <a:innerShdw dist="50800" dir="2700000">
              <a:prstClr val="black">
                <a:alpha val="30000"/>
              </a:prstClr>
            </a:innerShdw>
          </a:effectLst>
        </p:spPr>
        <p:txBody>
          <a:bodyPr lIns="28575" tIns="28575" rIns="28575" bIns="28575"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nSpc>
                <a:spcPts val="1500"/>
              </a:lnSpc>
            </a:pPr>
            <a:r>
              <a:rPr lang="en-US" sz="1400" b="1" dirty="0">
                <a:solidFill>
                  <a:schemeClr val="bg1"/>
                </a:solidFill>
              </a:rPr>
              <a:t>Master in Innovative Computing</a:t>
            </a:r>
          </a:p>
        </p:txBody>
      </p:sp>
      <p:pic>
        <p:nvPicPr>
          <p:cNvPr id="27" name="Picture 2" descr="China Customized Doctoral Tam Suppliers &amp;amp; Manufacturers - Factory Direct  Wholesale - OBSO">
            <a:extLst>
              <a:ext uri="{FF2B5EF4-FFF2-40B4-BE49-F238E27FC236}">
                <a16:creationId xmlns:a16="http://schemas.microsoft.com/office/drawing/2014/main" id="{1F4B412C-F63F-4225-949B-E211FD3F55A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3976" t="15323" r="7187" b="14888"/>
          <a:stretch/>
        </p:blipFill>
        <p:spPr bwMode="auto">
          <a:xfrm>
            <a:off x="10554056" y="4133627"/>
            <a:ext cx="1260303" cy="990084"/>
          </a:xfrm>
          <a:prstGeom prst="rect">
            <a:avLst/>
          </a:prstGeom>
          <a:noFill/>
        </p:spPr>
      </p:pic>
      <p:pic>
        <p:nvPicPr>
          <p:cNvPr id="28" name="Picture 27">
            <a:extLst>
              <a:ext uri="{FF2B5EF4-FFF2-40B4-BE49-F238E27FC236}">
                <a16:creationId xmlns:a16="http://schemas.microsoft.com/office/drawing/2014/main" id="{07F0F0AA-5E55-4DC5-9015-AF6806FE4A8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5945" y="4206666"/>
            <a:ext cx="1626114" cy="914689"/>
          </a:xfrm>
          <a:prstGeom prst="rect">
            <a:avLst/>
          </a:prstGeom>
        </p:spPr>
      </p:pic>
      <p:grpSp>
        <p:nvGrpSpPr>
          <p:cNvPr id="30" name="Group 29">
            <a:extLst>
              <a:ext uri="{FF2B5EF4-FFF2-40B4-BE49-F238E27FC236}">
                <a16:creationId xmlns:a16="http://schemas.microsoft.com/office/drawing/2014/main" id="{E4A2FF1F-A016-F576-DB11-A3CB7443450E}"/>
              </a:ext>
            </a:extLst>
          </p:cNvPr>
          <p:cNvGrpSpPr/>
          <p:nvPr/>
        </p:nvGrpSpPr>
        <p:grpSpPr>
          <a:xfrm>
            <a:off x="2208400" y="1686169"/>
            <a:ext cx="1024589" cy="297991"/>
            <a:chOff x="2208400" y="1686169"/>
            <a:chExt cx="1024589" cy="297991"/>
          </a:xfrm>
        </p:grpSpPr>
        <p:sp>
          <p:nvSpPr>
            <p:cNvPr id="31" name="Star: 5 Points 33">
              <a:extLst>
                <a:ext uri="{FF2B5EF4-FFF2-40B4-BE49-F238E27FC236}">
                  <a16:creationId xmlns:a16="http://schemas.microsoft.com/office/drawing/2014/main" id="{01BEB87E-9A0F-D6EA-1197-902D66C93A2B}"/>
                </a:ext>
              </a:extLst>
            </p:cNvPr>
            <p:cNvSpPr/>
            <p:nvPr/>
          </p:nvSpPr>
          <p:spPr>
            <a:xfrm>
              <a:off x="2208400" y="1686169"/>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Star: 5 Points 34">
              <a:extLst>
                <a:ext uri="{FF2B5EF4-FFF2-40B4-BE49-F238E27FC236}">
                  <a16:creationId xmlns:a16="http://schemas.microsoft.com/office/drawing/2014/main" id="{CC967F75-68B6-124E-7ABC-76D253E4AF84}"/>
                </a:ext>
              </a:extLst>
            </p:cNvPr>
            <p:cNvSpPr/>
            <p:nvPr/>
          </p:nvSpPr>
          <p:spPr>
            <a:xfrm>
              <a:off x="2390944" y="1687849"/>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3" name="Star: 5 Points 35">
              <a:extLst>
                <a:ext uri="{FF2B5EF4-FFF2-40B4-BE49-F238E27FC236}">
                  <a16:creationId xmlns:a16="http://schemas.microsoft.com/office/drawing/2014/main" id="{8F7606F3-E4B9-1C25-0B62-78C9E409E584}"/>
                </a:ext>
              </a:extLst>
            </p:cNvPr>
            <p:cNvSpPr/>
            <p:nvPr/>
          </p:nvSpPr>
          <p:spPr>
            <a:xfrm>
              <a:off x="2591910" y="168784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Star: 5 Points 36">
              <a:extLst>
                <a:ext uri="{FF2B5EF4-FFF2-40B4-BE49-F238E27FC236}">
                  <a16:creationId xmlns:a16="http://schemas.microsoft.com/office/drawing/2014/main" id="{5B5CA0D7-0E71-2BE3-0CDF-3B4C9BDFB685}"/>
                </a:ext>
              </a:extLst>
            </p:cNvPr>
            <p:cNvSpPr/>
            <p:nvPr/>
          </p:nvSpPr>
          <p:spPr>
            <a:xfrm>
              <a:off x="2774454" y="168952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5" name="Star: 5 Points 37">
              <a:extLst>
                <a:ext uri="{FF2B5EF4-FFF2-40B4-BE49-F238E27FC236}">
                  <a16:creationId xmlns:a16="http://schemas.microsoft.com/office/drawing/2014/main" id="{BE5660B0-7F3D-B1CC-3B40-89BA596FB185}"/>
                </a:ext>
              </a:extLst>
            </p:cNvPr>
            <p:cNvSpPr/>
            <p:nvPr/>
          </p:nvSpPr>
          <p:spPr>
            <a:xfrm>
              <a:off x="2967046" y="169120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36" name="Star: 7 Points 48">
            <a:extLst>
              <a:ext uri="{FF2B5EF4-FFF2-40B4-BE49-F238E27FC236}">
                <a16:creationId xmlns:a16="http://schemas.microsoft.com/office/drawing/2014/main" id="{3A7B5AB2-28AE-F283-0FEA-6F6E18E9B882}"/>
              </a:ext>
            </a:extLst>
          </p:cNvPr>
          <p:cNvSpPr/>
          <p:nvPr/>
        </p:nvSpPr>
        <p:spPr>
          <a:xfrm>
            <a:off x="4309176" y="2915822"/>
            <a:ext cx="633046" cy="436675"/>
          </a:xfrm>
          <a:prstGeom prst="star7">
            <a:avLst/>
          </a:prstGeom>
          <a:solidFill>
            <a:srgbClr val="00642D"/>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t>4.0</a:t>
            </a:r>
          </a:p>
        </p:txBody>
      </p:sp>
      <p:sp>
        <p:nvSpPr>
          <p:cNvPr id="37" name="Star: 7 Points 49">
            <a:extLst>
              <a:ext uri="{FF2B5EF4-FFF2-40B4-BE49-F238E27FC236}">
                <a16:creationId xmlns:a16="http://schemas.microsoft.com/office/drawing/2014/main" id="{B9D1DD2B-AB3E-E0F9-BFD6-C61B491759E5}"/>
              </a:ext>
            </a:extLst>
          </p:cNvPr>
          <p:cNvSpPr/>
          <p:nvPr/>
        </p:nvSpPr>
        <p:spPr>
          <a:xfrm>
            <a:off x="4834544" y="2082918"/>
            <a:ext cx="633046" cy="436675"/>
          </a:xfrm>
          <a:prstGeom prst="star7">
            <a:avLst/>
          </a:prstGeom>
          <a:solidFill>
            <a:srgbClr val="00642D"/>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t>4.0</a:t>
            </a:r>
          </a:p>
        </p:txBody>
      </p:sp>
      <p:sp>
        <p:nvSpPr>
          <p:cNvPr id="38" name="Star: 7 Points 50">
            <a:extLst>
              <a:ext uri="{FF2B5EF4-FFF2-40B4-BE49-F238E27FC236}">
                <a16:creationId xmlns:a16="http://schemas.microsoft.com/office/drawing/2014/main" id="{F550715E-8045-BCA4-7CCE-1EDCD9DBC48B}"/>
              </a:ext>
            </a:extLst>
          </p:cNvPr>
          <p:cNvSpPr/>
          <p:nvPr/>
        </p:nvSpPr>
        <p:spPr>
          <a:xfrm>
            <a:off x="4262961" y="4687036"/>
            <a:ext cx="633046" cy="436675"/>
          </a:xfrm>
          <a:prstGeom prst="star7">
            <a:avLst/>
          </a:prstGeom>
          <a:solidFill>
            <a:srgbClr val="00642D"/>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t>4.0</a:t>
            </a:r>
          </a:p>
        </p:txBody>
      </p:sp>
      <p:grpSp>
        <p:nvGrpSpPr>
          <p:cNvPr id="39" name="Group 38">
            <a:extLst>
              <a:ext uri="{FF2B5EF4-FFF2-40B4-BE49-F238E27FC236}">
                <a16:creationId xmlns:a16="http://schemas.microsoft.com/office/drawing/2014/main" id="{5453605C-4693-0B98-EEE7-E8F6AEE6E2C8}"/>
              </a:ext>
            </a:extLst>
          </p:cNvPr>
          <p:cNvGrpSpPr/>
          <p:nvPr/>
        </p:nvGrpSpPr>
        <p:grpSpPr>
          <a:xfrm>
            <a:off x="3284761" y="2427626"/>
            <a:ext cx="1024589" cy="297991"/>
            <a:chOff x="2208400" y="1686169"/>
            <a:chExt cx="1024589" cy="297991"/>
          </a:xfrm>
        </p:grpSpPr>
        <p:sp>
          <p:nvSpPr>
            <p:cNvPr id="40" name="Star: 5 Points 53">
              <a:extLst>
                <a:ext uri="{FF2B5EF4-FFF2-40B4-BE49-F238E27FC236}">
                  <a16:creationId xmlns:a16="http://schemas.microsoft.com/office/drawing/2014/main" id="{55BCD7D2-8458-9505-9DF7-8DAA71F6829F}"/>
                </a:ext>
              </a:extLst>
            </p:cNvPr>
            <p:cNvSpPr/>
            <p:nvPr/>
          </p:nvSpPr>
          <p:spPr>
            <a:xfrm>
              <a:off x="2208400" y="1686169"/>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1" name="Star: 5 Points 54">
              <a:extLst>
                <a:ext uri="{FF2B5EF4-FFF2-40B4-BE49-F238E27FC236}">
                  <a16:creationId xmlns:a16="http://schemas.microsoft.com/office/drawing/2014/main" id="{3B71114E-79DF-43D9-A279-5B64C29AD746}"/>
                </a:ext>
              </a:extLst>
            </p:cNvPr>
            <p:cNvSpPr/>
            <p:nvPr/>
          </p:nvSpPr>
          <p:spPr>
            <a:xfrm>
              <a:off x="2390944" y="1687849"/>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2" name="Star: 5 Points 55">
              <a:extLst>
                <a:ext uri="{FF2B5EF4-FFF2-40B4-BE49-F238E27FC236}">
                  <a16:creationId xmlns:a16="http://schemas.microsoft.com/office/drawing/2014/main" id="{2F9D2BD9-78CD-AC64-BC5D-689AD1DCB418}"/>
                </a:ext>
              </a:extLst>
            </p:cNvPr>
            <p:cNvSpPr/>
            <p:nvPr/>
          </p:nvSpPr>
          <p:spPr>
            <a:xfrm>
              <a:off x="2591910" y="168784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3" name="Star: 5 Points 56">
              <a:extLst>
                <a:ext uri="{FF2B5EF4-FFF2-40B4-BE49-F238E27FC236}">
                  <a16:creationId xmlns:a16="http://schemas.microsoft.com/office/drawing/2014/main" id="{E8A162DD-4DB4-E886-E4C2-267BC98B7141}"/>
                </a:ext>
              </a:extLst>
            </p:cNvPr>
            <p:cNvSpPr/>
            <p:nvPr/>
          </p:nvSpPr>
          <p:spPr>
            <a:xfrm>
              <a:off x="2774454" y="168952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4" name="Star: 5 Points 57">
              <a:extLst>
                <a:ext uri="{FF2B5EF4-FFF2-40B4-BE49-F238E27FC236}">
                  <a16:creationId xmlns:a16="http://schemas.microsoft.com/office/drawing/2014/main" id="{875A18F7-56AA-49E0-C1A2-EA4FCCBCF0C7}"/>
                </a:ext>
              </a:extLst>
            </p:cNvPr>
            <p:cNvSpPr/>
            <p:nvPr/>
          </p:nvSpPr>
          <p:spPr>
            <a:xfrm>
              <a:off x="2967046" y="169120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FF8B3DBD-038B-F58E-4045-34024584ACF6}"/>
              </a:ext>
            </a:extLst>
          </p:cNvPr>
          <p:cNvGrpSpPr/>
          <p:nvPr/>
        </p:nvGrpSpPr>
        <p:grpSpPr>
          <a:xfrm>
            <a:off x="3336057" y="3899100"/>
            <a:ext cx="1024589" cy="297991"/>
            <a:chOff x="2208400" y="1686169"/>
            <a:chExt cx="1024589" cy="297991"/>
          </a:xfrm>
        </p:grpSpPr>
        <p:sp>
          <p:nvSpPr>
            <p:cNvPr id="46" name="Star: 5 Points 59">
              <a:extLst>
                <a:ext uri="{FF2B5EF4-FFF2-40B4-BE49-F238E27FC236}">
                  <a16:creationId xmlns:a16="http://schemas.microsoft.com/office/drawing/2014/main" id="{5130160E-EC2E-ABF9-C01E-9CF033B2B578}"/>
                </a:ext>
              </a:extLst>
            </p:cNvPr>
            <p:cNvSpPr/>
            <p:nvPr/>
          </p:nvSpPr>
          <p:spPr>
            <a:xfrm>
              <a:off x="2208400" y="1686169"/>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7" name="Star: 5 Points 60">
              <a:extLst>
                <a:ext uri="{FF2B5EF4-FFF2-40B4-BE49-F238E27FC236}">
                  <a16:creationId xmlns:a16="http://schemas.microsoft.com/office/drawing/2014/main" id="{92F2D4ED-06D5-7F62-126E-A81139F4906A}"/>
                </a:ext>
              </a:extLst>
            </p:cNvPr>
            <p:cNvSpPr/>
            <p:nvPr/>
          </p:nvSpPr>
          <p:spPr>
            <a:xfrm>
              <a:off x="2390944" y="1687849"/>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8" name="Star: 5 Points 61">
              <a:extLst>
                <a:ext uri="{FF2B5EF4-FFF2-40B4-BE49-F238E27FC236}">
                  <a16:creationId xmlns:a16="http://schemas.microsoft.com/office/drawing/2014/main" id="{ABBB2542-4B9E-6063-C89E-0857B7B170C5}"/>
                </a:ext>
              </a:extLst>
            </p:cNvPr>
            <p:cNvSpPr/>
            <p:nvPr/>
          </p:nvSpPr>
          <p:spPr>
            <a:xfrm>
              <a:off x="2591910" y="168784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9" name="Star: 5 Points 62">
              <a:extLst>
                <a:ext uri="{FF2B5EF4-FFF2-40B4-BE49-F238E27FC236}">
                  <a16:creationId xmlns:a16="http://schemas.microsoft.com/office/drawing/2014/main" id="{E41A6EEE-BC6F-FE35-4B3B-805E9984A9EA}"/>
                </a:ext>
              </a:extLst>
            </p:cNvPr>
            <p:cNvSpPr/>
            <p:nvPr/>
          </p:nvSpPr>
          <p:spPr>
            <a:xfrm>
              <a:off x="2774454" y="168952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0" name="Star: 5 Points 63">
              <a:extLst>
                <a:ext uri="{FF2B5EF4-FFF2-40B4-BE49-F238E27FC236}">
                  <a16:creationId xmlns:a16="http://schemas.microsoft.com/office/drawing/2014/main" id="{C5328A35-5BA0-4563-9B44-5DE7855C92E0}"/>
                </a:ext>
              </a:extLst>
            </p:cNvPr>
            <p:cNvSpPr/>
            <p:nvPr/>
          </p:nvSpPr>
          <p:spPr>
            <a:xfrm>
              <a:off x="2967046" y="169120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66CF77CE-B56C-733E-50EB-47B062F18D20}"/>
              </a:ext>
            </a:extLst>
          </p:cNvPr>
          <p:cNvGrpSpPr/>
          <p:nvPr/>
        </p:nvGrpSpPr>
        <p:grpSpPr>
          <a:xfrm>
            <a:off x="3948333" y="1691208"/>
            <a:ext cx="1024589" cy="297991"/>
            <a:chOff x="2208400" y="1686169"/>
            <a:chExt cx="1024589" cy="297991"/>
          </a:xfrm>
        </p:grpSpPr>
        <p:sp>
          <p:nvSpPr>
            <p:cNvPr id="52" name="Star: 5 Points 65">
              <a:extLst>
                <a:ext uri="{FF2B5EF4-FFF2-40B4-BE49-F238E27FC236}">
                  <a16:creationId xmlns:a16="http://schemas.microsoft.com/office/drawing/2014/main" id="{123D3086-2B07-6B98-5818-D2A423D81E13}"/>
                </a:ext>
              </a:extLst>
            </p:cNvPr>
            <p:cNvSpPr/>
            <p:nvPr/>
          </p:nvSpPr>
          <p:spPr>
            <a:xfrm>
              <a:off x="2208400" y="1686169"/>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3" name="Star: 5 Points 66">
              <a:extLst>
                <a:ext uri="{FF2B5EF4-FFF2-40B4-BE49-F238E27FC236}">
                  <a16:creationId xmlns:a16="http://schemas.microsoft.com/office/drawing/2014/main" id="{65FDF8E4-063E-C4F4-9DF0-93C011077ED7}"/>
                </a:ext>
              </a:extLst>
            </p:cNvPr>
            <p:cNvSpPr/>
            <p:nvPr/>
          </p:nvSpPr>
          <p:spPr>
            <a:xfrm>
              <a:off x="2390944" y="1687849"/>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4" name="Star: 5 Points 67">
              <a:extLst>
                <a:ext uri="{FF2B5EF4-FFF2-40B4-BE49-F238E27FC236}">
                  <a16:creationId xmlns:a16="http://schemas.microsoft.com/office/drawing/2014/main" id="{ECFEE1A4-CE7E-DC93-39CE-78DA5918D94B}"/>
                </a:ext>
              </a:extLst>
            </p:cNvPr>
            <p:cNvSpPr/>
            <p:nvPr/>
          </p:nvSpPr>
          <p:spPr>
            <a:xfrm>
              <a:off x="2591910" y="168784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5" name="Star: 5 Points 68">
              <a:extLst>
                <a:ext uri="{FF2B5EF4-FFF2-40B4-BE49-F238E27FC236}">
                  <a16:creationId xmlns:a16="http://schemas.microsoft.com/office/drawing/2014/main" id="{7065D514-F051-3349-16FC-9D64C3D62C36}"/>
                </a:ext>
              </a:extLst>
            </p:cNvPr>
            <p:cNvSpPr/>
            <p:nvPr/>
          </p:nvSpPr>
          <p:spPr>
            <a:xfrm>
              <a:off x="2774454" y="168952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6" name="Star: 5 Points 69">
              <a:extLst>
                <a:ext uri="{FF2B5EF4-FFF2-40B4-BE49-F238E27FC236}">
                  <a16:creationId xmlns:a16="http://schemas.microsoft.com/office/drawing/2014/main" id="{FE35B06D-20D6-6B1B-5BDD-9CB391EE6C0E}"/>
                </a:ext>
              </a:extLst>
            </p:cNvPr>
            <p:cNvSpPr/>
            <p:nvPr/>
          </p:nvSpPr>
          <p:spPr>
            <a:xfrm>
              <a:off x="2967046" y="1691208"/>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01ECC845-9600-AC40-9FE2-810F487C7941}"/>
              </a:ext>
            </a:extLst>
          </p:cNvPr>
          <p:cNvGrpSpPr/>
          <p:nvPr/>
        </p:nvGrpSpPr>
        <p:grpSpPr>
          <a:xfrm>
            <a:off x="962671" y="2489160"/>
            <a:ext cx="831997" cy="296311"/>
            <a:chOff x="801898" y="2459016"/>
            <a:chExt cx="831997" cy="296311"/>
          </a:xfrm>
        </p:grpSpPr>
        <p:sp>
          <p:nvSpPr>
            <p:cNvPr id="58" name="Star: 5 Points 71">
              <a:extLst>
                <a:ext uri="{FF2B5EF4-FFF2-40B4-BE49-F238E27FC236}">
                  <a16:creationId xmlns:a16="http://schemas.microsoft.com/office/drawing/2014/main" id="{2C780A17-09AD-16FA-3281-E5666F9BCC64}"/>
                </a:ext>
              </a:extLst>
            </p:cNvPr>
            <p:cNvSpPr/>
            <p:nvPr/>
          </p:nvSpPr>
          <p:spPr>
            <a:xfrm>
              <a:off x="801898" y="2459016"/>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9" name="Star: 5 Points 72">
              <a:extLst>
                <a:ext uri="{FF2B5EF4-FFF2-40B4-BE49-F238E27FC236}">
                  <a16:creationId xmlns:a16="http://schemas.microsoft.com/office/drawing/2014/main" id="{8AB1CD53-0AF6-1B2D-4469-9A714DA863EC}"/>
                </a:ext>
              </a:extLst>
            </p:cNvPr>
            <p:cNvSpPr/>
            <p:nvPr/>
          </p:nvSpPr>
          <p:spPr>
            <a:xfrm>
              <a:off x="984442" y="2460696"/>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60" name="Star: 5 Points 73">
              <a:extLst>
                <a:ext uri="{FF2B5EF4-FFF2-40B4-BE49-F238E27FC236}">
                  <a16:creationId xmlns:a16="http://schemas.microsoft.com/office/drawing/2014/main" id="{52D06A6E-12A8-FA38-3917-9CDA1863ED2D}"/>
                </a:ext>
              </a:extLst>
            </p:cNvPr>
            <p:cNvSpPr/>
            <p:nvPr/>
          </p:nvSpPr>
          <p:spPr>
            <a:xfrm>
              <a:off x="1185408" y="2460695"/>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61" name="Star: 5 Points 74">
              <a:extLst>
                <a:ext uri="{FF2B5EF4-FFF2-40B4-BE49-F238E27FC236}">
                  <a16:creationId xmlns:a16="http://schemas.microsoft.com/office/drawing/2014/main" id="{008B0E14-0D0E-97A2-719F-DAD567BA13E8}"/>
                </a:ext>
              </a:extLst>
            </p:cNvPr>
            <p:cNvSpPr/>
            <p:nvPr/>
          </p:nvSpPr>
          <p:spPr>
            <a:xfrm>
              <a:off x="1367952" y="2462375"/>
              <a:ext cx="265943" cy="292952"/>
            </a:xfrm>
            <a:prstGeom prst="star5">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63" name="Rectangle 62"/>
          <p:cNvSpPr/>
          <p:nvPr/>
        </p:nvSpPr>
        <p:spPr>
          <a:xfrm>
            <a:off x="3372242" y="231420"/>
            <a:ext cx="5269456" cy="646331"/>
          </a:xfrm>
          <a:prstGeom prst="rect">
            <a:avLst/>
          </a:prstGeom>
          <a:noFill/>
        </p:spPr>
        <p:txBody>
          <a:bodyPr wrap="none" lIns="91440" tIns="45720" rIns="91440" bIns="45720">
            <a:spAutoFit/>
          </a:bodyPr>
          <a:lstStyle/>
          <a:p>
            <a:pPr algn="ctr"/>
            <a:r>
              <a:rPr lang="en-US" sz="3600" b="1" dirty="0" smtClean="0">
                <a:ln w="6600">
                  <a:solidFill>
                    <a:schemeClr val="accent6">
                      <a:lumMod val="20000"/>
                      <a:lumOff val="80000"/>
                    </a:schemeClr>
                  </a:solidFill>
                  <a:prstDash val="solid"/>
                </a:ln>
                <a:effectLst>
                  <a:outerShdw dist="38100" dir="2700000" algn="tl" rotWithShape="0">
                    <a:schemeClr val="accent2"/>
                  </a:outerShdw>
                </a:effectLst>
              </a:rPr>
              <a:t>ACADEMIC PROGRAMMES</a:t>
            </a:r>
            <a:endParaRPr lang="en-US" sz="3600" b="1" dirty="0">
              <a:ln w="6600">
                <a:solidFill>
                  <a:schemeClr val="accent6">
                    <a:lumMod val="20000"/>
                    <a:lumOff val="80000"/>
                  </a:schemeClr>
                </a:solidFill>
                <a:prstDash val="solid"/>
              </a:ln>
              <a:effectLst>
                <a:outerShdw dist="38100" dir="2700000" algn="tl" rotWithShape="0">
                  <a:schemeClr val="accent2"/>
                </a:outerShdw>
              </a:effectLst>
            </a:endParaRPr>
          </a:p>
        </p:txBody>
      </p:sp>
      <p:pic>
        <p:nvPicPr>
          <p:cNvPr id="64" name="Picture 63">
            <a:extLst>
              <a:ext uri="{FF2B5EF4-FFF2-40B4-BE49-F238E27FC236}">
                <a16:creationId xmlns:a16="http://schemas.microsoft.com/office/drawing/2014/main" id="{4458F1EA-447C-486C-DE06-EF8199F7967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62"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02891" y="6469064"/>
            <a:ext cx="389109" cy="365125"/>
          </a:xfrm>
        </p:spPr>
        <p:txBody>
          <a:bodyPr/>
          <a:lstStyle/>
          <a:p>
            <a:r>
              <a:rPr lang="en-US" dirty="0" smtClean="0">
                <a:solidFill>
                  <a:schemeClr val="tx1"/>
                </a:solidFill>
              </a:rPr>
              <a:t>11</a:t>
            </a:r>
            <a:endParaRPr lang="en-US" dirty="0">
              <a:solidFill>
                <a:schemeClr val="tx1"/>
              </a:solidFill>
            </a:endParaRPr>
          </a:p>
        </p:txBody>
      </p:sp>
    </p:spTree>
    <p:extLst>
      <p:ext uri="{BB962C8B-B14F-4D97-AF65-F5344CB8AC3E}">
        <p14:creationId xmlns:p14="http://schemas.microsoft.com/office/powerpoint/2010/main" val="24848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500" fill="hold"/>
                                        <p:tgtEl>
                                          <p:spTgt spid="38"/>
                                        </p:tgtEl>
                                        <p:attrNameLst>
                                          <p:attrName>ppt_x</p:attrName>
                                        </p:attrNameLst>
                                      </p:cBhvr>
                                      <p:tavLst>
                                        <p:tav tm="0">
                                          <p:val>
                                            <p:strVal val="#ppt_x"/>
                                          </p:val>
                                        </p:tav>
                                        <p:tav tm="100000">
                                          <p:val>
                                            <p:strVal val="#ppt_x"/>
                                          </p:val>
                                        </p:tav>
                                      </p:tavLst>
                                    </p:anim>
                                    <p:anim calcmode="lin" valueType="num">
                                      <p:cBhvr additive="base">
                                        <p:cTn id="34"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0-#ppt_w/2"/>
                                          </p:val>
                                        </p:tav>
                                        <p:tav tm="100000">
                                          <p:val>
                                            <p:strVal val="#ppt_x"/>
                                          </p:val>
                                        </p:tav>
                                      </p:tavLst>
                                    </p:anim>
                                    <p:anim calcmode="lin" valueType="num">
                                      <p:cBhvr additive="base">
                                        <p:cTn id="40"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13E55A8-1172-43E1-ADB9-2B4BC1F3A19C}"/>
              </a:ext>
            </a:extLst>
          </p:cNvPr>
          <p:cNvGrpSpPr/>
          <p:nvPr/>
        </p:nvGrpSpPr>
        <p:grpSpPr>
          <a:xfrm>
            <a:off x="-60199" y="3404876"/>
            <a:ext cx="1370324" cy="2180270"/>
            <a:chOff x="3309168" y="1253440"/>
            <a:chExt cx="1370324" cy="2180270"/>
          </a:xfrm>
        </p:grpSpPr>
        <p:sp>
          <p:nvSpPr>
            <p:cNvPr id="15" name="Rectangle 14">
              <a:extLst>
                <a:ext uri="{FF2B5EF4-FFF2-40B4-BE49-F238E27FC236}">
                  <a16:creationId xmlns:a16="http://schemas.microsoft.com/office/drawing/2014/main" id="{E575819E-7495-4D73-B700-12480F282E3A}"/>
                </a:ext>
              </a:extLst>
            </p:cNvPr>
            <p:cNvSpPr/>
            <p:nvPr/>
          </p:nvSpPr>
          <p:spPr>
            <a:xfrm>
              <a:off x="3381936" y="1786839"/>
              <a:ext cx="1210233" cy="164687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 name="Diamond 15">
              <a:extLst>
                <a:ext uri="{FF2B5EF4-FFF2-40B4-BE49-F238E27FC236}">
                  <a16:creationId xmlns:a16="http://schemas.microsoft.com/office/drawing/2014/main" id="{711EE39A-22D1-456C-90A9-3027232C27ED}"/>
                </a:ext>
              </a:extLst>
            </p:cNvPr>
            <p:cNvSpPr/>
            <p:nvPr/>
          </p:nvSpPr>
          <p:spPr>
            <a:xfrm>
              <a:off x="3471583" y="1259771"/>
              <a:ext cx="1120588" cy="1066800"/>
            </a:xfrm>
            <a:prstGeom prst="diamond">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17" name="Rectangle 16">
              <a:extLst>
                <a:ext uri="{FF2B5EF4-FFF2-40B4-BE49-F238E27FC236}">
                  <a16:creationId xmlns:a16="http://schemas.microsoft.com/office/drawing/2014/main" id="{26DEC043-D966-42FB-858E-198EB759265C}"/>
                </a:ext>
              </a:extLst>
            </p:cNvPr>
            <p:cNvSpPr/>
            <p:nvPr/>
          </p:nvSpPr>
          <p:spPr>
            <a:xfrm>
              <a:off x="3381934" y="2416972"/>
              <a:ext cx="878544" cy="4571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Diamond 17">
              <a:extLst>
                <a:ext uri="{FF2B5EF4-FFF2-40B4-BE49-F238E27FC236}">
                  <a16:creationId xmlns:a16="http://schemas.microsoft.com/office/drawing/2014/main" id="{357A9FB3-ADC8-481B-AEB5-2EE738AF98B7}"/>
                </a:ext>
              </a:extLst>
            </p:cNvPr>
            <p:cNvSpPr/>
            <p:nvPr/>
          </p:nvSpPr>
          <p:spPr>
            <a:xfrm>
              <a:off x="3381936" y="1253440"/>
              <a:ext cx="1120588" cy="1066800"/>
            </a:xfrm>
            <a:prstGeom prst="diamond">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9" name="Picture 18">
              <a:extLst>
                <a:ext uri="{FF2B5EF4-FFF2-40B4-BE49-F238E27FC236}">
                  <a16:creationId xmlns:a16="http://schemas.microsoft.com/office/drawing/2014/main" id="{8D81FD85-823F-4F9C-BFF8-6CAB4A76A2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6855" y="1436794"/>
              <a:ext cx="700091" cy="700091"/>
            </a:xfrm>
            <a:prstGeom prst="rect">
              <a:avLst/>
            </a:prstGeom>
          </p:spPr>
        </p:pic>
        <p:sp>
          <p:nvSpPr>
            <p:cNvPr id="20" name="TextBox 19">
              <a:extLst>
                <a:ext uri="{FF2B5EF4-FFF2-40B4-BE49-F238E27FC236}">
                  <a16:creationId xmlns:a16="http://schemas.microsoft.com/office/drawing/2014/main" id="{F8906A8C-3B97-4879-9DBD-13498622EF12}"/>
                </a:ext>
              </a:extLst>
            </p:cNvPr>
            <p:cNvSpPr txBox="1"/>
            <p:nvPr/>
          </p:nvSpPr>
          <p:spPr>
            <a:xfrm>
              <a:off x="3309168" y="2660735"/>
              <a:ext cx="1370324" cy="692497"/>
            </a:xfrm>
            <a:prstGeom prst="rect">
              <a:avLst/>
            </a:prstGeom>
            <a:noFill/>
          </p:spPr>
          <p:txBody>
            <a:bodyPr wrap="square">
              <a:spAutoFit/>
            </a:bodyPr>
            <a:lstStyle/>
            <a:p>
              <a:pPr algn="ctr"/>
              <a:r>
                <a:rPr lang="en-MY" sz="700" b="1" dirty="0"/>
                <a:t>MASTER OF COMPUTER</a:t>
              </a:r>
            </a:p>
            <a:p>
              <a:pPr algn="ctr"/>
              <a:r>
                <a:rPr lang="en-MY" sz="700" b="1" dirty="0"/>
                <a:t> SCIENCE </a:t>
              </a:r>
            </a:p>
            <a:p>
              <a:pPr algn="ctr"/>
              <a:endParaRPr lang="en-MY" sz="700" b="1" dirty="0"/>
            </a:p>
            <a:p>
              <a:pPr algn="ctr">
                <a:lnSpc>
                  <a:spcPct val="100000"/>
                </a:lnSpc>
                <a:spcBef>
                  <a:spcPct val="0"/>
                </a:spcBef>
                <a:buNone/>
              </a:pPr>
              <a:r>
                <a:rPr lang="en-US" altLang="en-US" sz="1800" b="1" dirty="0">
                  <a:latin typeface="Open Sans"/>
                  <a:ea typeface="MS PGothic" panose="020B0600070205080204" pitchFamily="34" charset="-128"/>
                </a:rPr>
                <a:t>28</a:t>
              </a:r>
              <a:endParaRPr lang="en-MY" altLang="en-US" sz="1800" b="1" dirty="0">
                <a:latin typeface="Open Sans"/>
                <a:ea typeface="MS PGothic" panose="020B0600070205080204" pitchFamily="34" charset="-128"/>
              </a:endParaRPr>
            </a:p>
          </p:txBody>
        </p:sp>
      </p:grpSp>
      <p:grpSp>
        <p:nvGrpSpPr>
          <p:cNvPr id="41" name="Group 40">
            <a:extLst>
              <a:ext uri="{FF2B5EF4-FFF2-40B4-BE49-F238E27FC236}">
                <a16:creationId xmlns:a16="http://schemas.microsoft.com/office/drawing/2014/main" id="{6FFD15BD-C7E4-4848-80B0-55D1F1B00405}"/>
              </a:ext>
            </a:extLst>
          </p:cNvPr>
          <p:cNvGrpSpPr/>
          <p:nvPr/>
        </p:nvGrpSpPr>
        <p:grpSpPr>
          <a:xfrm>
            <a:off x="1093548" y="3445994"/>
            <a:ext cx="1399234" cy="2151704"/>
            <a:chOff x="955300" y="4489083"/>
            <a:chExt cx="1370324" cy="2180270"/>
          </a:xfrm>
        </p:grpSpPr>
        <p:grpSp>
          <p:nvGrpSpPr>
            <p:cNvPr id="42" name="Group 41">
              <a:extLst>
                <a:ext uri="{FF2B5EF4-FFF2-40B4-BE49-F238E27FC236}">
                  <a16:creationId xmlns:a16="http://schemas.microsoft.com/office/drawing/2014/main" id="{7E52EBFE-1571-40C4-B1CC-7B653EC863D8}"/>
                </a:ext>
              </a:extLst>
            </p:cNvPr>
            <p:cNvGrpSpPr/>
            <p:nvPr/>
          </p:nvGrpSpPr>
          <p:grpSpPr>
            <a:xfrm>
              <a:off x="955300" y="4489083"/>
              <a:ext cx="1370324" cy="2180270"/>
              <a:chOff x="3243323" y="1253440"/>
              <a:chExt cx="1370324" cy="2180270"/>
            </a:xfrm>
          </p:grpSpPr>
          <p:sp>
            <p:nvSpPr>
              <p:cNvPr id="44" name="Rectangle 43">
                <a:extLst>
                  <a:ext uri="{FF2B5EF4-FFF2-40B4-BE49-F238E27FC236}">
                    <a16:creationId xmlns:a16="http://schemas.microsoft.com/office/drawing/2014/main" id="{C47206A6-95C9-43C0-8451-A4E43127B48A}"/>
                  </a:ext>
                </a:extLst>
              </p:cNvPr>
              <p:cNvSpPr/>
              <p:nvPr/>
            </p:nvSpPr>
            <p:spPr>
              <a:xfrm>
                <a:off x="3381936" y="1786839"/>
                <a:ext cx="1210233" cy="164687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 name="Diamond 44">
                <a:extLst>
                  <a:ext uri="{FF2B5EF4-FFF2-40B4-BE49-F238E27FC236}">
                    <a16:creationId xmlns:a16="http://schemas.microsoft.com/office/drawing/2014/main" id="{AB2E8601-7181-43E3-A956-5C5F5289BE23}"/>
                  </a:ext>
                </a:extLst>
              </p:cNvPr>
              <p:cNvSpPr/>
              <p:nvPr/>
            </p:nvSpPr>
            <p:spPr>
              <a:xfrm>
                <a:off x="3471583" y="1259771"/>
                <a:ext cx="1120588" cy="1066800"/>
              </a:xfrm>
              <a:prstGeom prst="diamond">
                <a:avLst/>
              </a:prstGeom>
              <a:solidFill>
                <a:srgbClr val="FAEF0E">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46" name="Rectangle 45">
                <a:extLst>
                  <a:ext uri="{FF2B5EF4-FFF2-40B4-BE49-F238E27FC236}">
                    <a16:creationId xmlns:a16="http://schemas.microsoft.com/office/drawing/2014/main" id="{F0AA681C-F4E1-4A99-8AA3-DAF0F8A6B9D0}"/>
                  </a:ext>
                </a:extLst>
              </p:cNvPr>
              <p:cNvSpPr/>
              <p:nvPr/>
            </p:nvSpPr>
            <p:spPr>
              <a:xfrm>
                <a:off x="3381934" y="2416971"/>
                <a:ext cx="878544" cy="63615"/>
              </a:xfrm>
              <a:prstGeom prst="rect">
                <a:avLst/>
              </a:prstGeom>
              <a:solidFill>
                <a:srgbClr val="FAEF0E"/>
              </a:solidFill>
              <a:ln>
                <a:solidFill>
                  <a:srgbClr val="FAEF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7" name="Diamond 46">
                <a:extLst>
                  <a:ext uri="{FF2B5EF4-FFF2-40B4-BE49-F238E27FC236}">
                    <a16:creationId xmlns:a16="http://schemas.microsoft.com/office/drawing/2014/main" id="{0051C784-52A8-44E6-A480-E6A742012D24}"/>
                  </a:ext>
                </a:extLst>
              </p:cNvPr>
              <p:cNvSpPr/>
              <p:nvPr/>
            </p:nvSpPr>
            <p:spPr>
              <a:xfrm>
                <a:off x="3381936" y="1253440"/>
                <a:ext cx="1120588" cy="1066800"/>
              </a:xfrm>
              <a:prstGeom prst="diamond">
                <a:avLst/>
              </a:prstGeom>
              <a:solidFill>
                <a:srgbClr val="FAEF0E"/>
              </a:solidFill>
              <a:ln>
                <a:solidFill>
                  <a:srgbClr val="FAEF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TextBox 47">
                <a:extLst>
                  <a:ext uri="{FF2B5EF4-FFF2-40B4-BE49-F238E27FC236}">
                    <a16:creationId xmlns:a16="http://schemas.microsoft.com/office/drawing/2014/main" id="{F747BEDF-8F3E-4927-A312-F2E1BFAF156A}"/>
                  </a:ext>
                </a:extLst>
              </p:cNvPr>
              <p:cNvSpPr txBox="1"/>
              <p:nvPr/>
            </p:nvSpPr>
            <p:spPr>
              <a:xfrm>
                <a:off x="3243323" y="2647287"/>
                <a:ext cx="1370324" cy="592538"/>
              </a:xfrm>
              <a:prstGeom prst="rect">
                <a:avLst/>
              </a:prstGeom>
              <a:noFill/>
            </p:spPr>
            <p:txBody>
              <a:bodyPr wrap="square">
                <a:spAutoFit/>
              </a:bodyPr>
              <a:lstStyle/>
              <a:p>
                <a:pPr algn="ctr"/>
                <a:r>
                  <a:rPr lang="en-MY" sz="700" b="1" dirty="0"/>
                  <a:t>MASTER OF SIBER SECURITY</a:t>
                </a:r>
              </a:p>
              <a:p>
                <a:pPr algn="ctr">
                  <a:lnSpc>
                    <a:spcPct val="100000"/>
                  </a:lnSpc>
                  <a:spcBef>
                    <a:spcPct val="0"/>
                  </a:spcBef>
                  <a:buNone/>
                </a:pPr>
                <a:endParaRPr lang="en-MY" sz="700" dirty="0"/>
              </a:p>
              <a:p>
                <a:pPr algn="ctr">
                  <a:lnSpc>
                    <a:spcPct val="100000"/>
                  </a:lnSpc>
                  <a:spcBef>
                    <a:spcPct val="0"/>
                  </a:spcBef>
                  <a:buNone/>
                </a:pPr>
                <a:r>
                  <a:rPr lang="en-MY" sz="1800" b="1" dirty="0"/>
                  <a:t>43</a:t>
                </a:r>
                <a:endParaRPr lang="en-MY" altLang="en-US" sz="1800" b="1" dirty="0">
                  <a:latin typeface="Open Sans"/>
                  <a:ea typeface="MS PGothic" panose="020B0600070205080204" pitchFamily="34" charset="-128"/>
                </a:endParaRPr>
              </a:p>
            </p:txBody>
          </p:sp>
        </p:grpSp>
        <p:pic>
          <p:nvPicPr>
            <p:cNvPr id="43" name="Picture 42">
              <a:extLst>
                <a:ext uri="{FF2B5EF4-FFF2-40B4-BE49-F238E27FC236}">
                  <a16:creationId xmlns:a16="http://schemas.microsoft.com/office/drawing/2014/main" id="{D6452987-D520-4F82-990B-E10840B886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6801" y="4688526"/>
              <a:ext cx="695045" cy="695045"/>
            </a:xfrm>
            <a:prstGeom prst="rect">
              <a:avLst/>
            </a:prstGeom>
          </p:spPr>
        </p:pic>
      </p:grpSp>
      <p:grpSp>
        <p:nvGrpSpPr>
          <p:cNvPr id="5" name="Group 4">
            <a:extLst>
              <a:ext uri="{FF2B5EF4-FFF2-40B4-BE49-F238E27FC236}">
                <a16:creationId xmlns:a16="http://schemas.microsoft.com/office/drawing/2014/main" id="{87D4C45E-C798-434B-BC45-BC282D049FDF}"/>
              </a:ext>
            </a:extLst>
          </p:cNvPr>
          <p:cNvGrpSpPr/>
          <p:nvPr/>
        </p:nvGrpSpPr>
        <p:grpSpPr>
          <a:xfrm>
            <a:off x="10734891" y="3422789"/>
            <a:ext cx="1370324" cy="2326588"/>
            <a:chOff x="10437314" y="2672699"/>
            <a:chExt cx="1370324" cy="2437106"/>
          </a:xfrm>
        </p:grpSpPr>
        <p:grpSp>
          <p:nvGrpSpPr>
            <p:cNvPr id="6" name="Group 5">
              <a:extLst>
                <a:ext uri="{FF2B5EF4-FFF2-40B4-BE49-F238E27FC236}">
                  <a16:creationId xmlns:a16="http://schemas.microsoft.com/office/drawing/2014/main" id="{66E45D54-E036-429A-B099-25CE89284C32}"/>
                </a:ext>
              </a:extLst>
            </p:cNvPr>
            <p:cNvGrpSpPr/>
            <p:nvPr/>
          </p:nvGrpSpPr>
          <p:grpSpPr>
            <a:xfrm>
              <a:off x="10437314" y="2672699"/>
              <a:ext cx="1370324" cy="2437106"/>
              <a:chOff x="3309168" y="1253440"/>
              <a:chExt cx="1370324" cy="2437106"/>
            </a:xfrm>
          </p:grpSpPr>
          <p:sp>
            <p:nvSpPr>
              <p:cNvPr id="8" name="Rectangle 7">
                <a:extLst>
                  <a:ext uri="{FF2B5EF4-FFF2-40B4-BE49-F238E27FC236}">
                    <a16:creationId xmlns:a16="http://schemas.microsoft.com/office/drawing/2014/main" id="{1B520B04-0A3A-4092-B501-9C6D335A27FC}"/>
                  </a:ext>
                </a:extLst>
              </p:cNvPr>
              <p:cNvSpPr/>
              <p:nvPr/>
            </p:nvSpPr>
            <p:spPr>
              <a:xfrm>
                <a:off x="3381936" y="1786839"/>
                <a:ext cx="1210233" cy="1903707"/>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Diamond 8">
                <a:extLst>
                  <a:ext uri="{FF2B5EF4-FFF2-40B4-BE49-F238E27FC236}">
                    <a16:creationId xmlns:a16="http://schemas.microsoft.com/office/drawing/2014/main" id="{48EF68CC-762A-430D-B153-0E38D896A88F}"/>
                  </a:ext>
                </a:extLst>
              </p:cNvPr>
              <p:cNvSpPr/>
              <p:nvPr/>
            </p:nvSpPr>
            <p:spPr>
              <a:xfrm>
                <a:off x="3471583" y="1259771"/>
                <a:ext cx="1120588" cy="1066800"/>
              </a:xfrm>
              <a:prstGeom prst="diamond">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10" name="Rectangle 9">
                <a:extLst>
                  <a:ext uri="{FF2B5EF4-FFF2-40B4-BE49-F238E27FC236}">
                    <a16:creationId xmlns:a16="http://schemas.microsoft.com/office/drawing/2014/main" id="{6A722307-3792-4BB6-A42A-C06BB05B0C5D}"/>
                  </a:ext>
                </a:extLst>
              </p:cNvPr>
              <p:cNvSpPr/>
              <p:nvPr/>
            </p:nvSpPr>
            <p:spPr>
              <a:xfrm>
                <a:off x="3381934" y="2416972"/>
                <a:ext cx="878544"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Diamond 10">
                <a:extLst>
                  <a:ext uri="{FF2B5EF4-FFF2-40B4-BE49-F238E27FC236}">
                    <a16:creationId xmlns:a16="http://schemas.microsoft.com/office/drawing/2014/main" id="{1EC73642-A209-4C7C-A0E2-00DE7947F418}"/>
                  </a:ext>
                </a:extLst>
              </p:cNvPr>
              <p:cNvSpPr/>
              <p:nvPr/>
            </p:nvSpPr>
            <p:spPr>
              <a:xfrm>
                <a:off x="3381936" y="1253440"/>
                <a:ext cx="1120588" cy="1066800"/>
              </a:xfrm>
              <a:prstGeom prst="diamon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extBox 11">
                <a:extLst>
                  <a:ext uri="{FF2B5EF4-FFF2-40B4-BE49-F238E27FC236}">
                    <a16:creationId xmlns:a16="http://schemas.microsoft.com/office/drawing/2014/main" id="{7B1E28AA-06A4-4F2B-965F-9EAC783FEA60}"/>
                  </a:ext>
                </a:extLst>
              </p:cNvPr>
              <p:cNvSpPr txBox="1"/>
              <p:nvPr/>
            </p:nvSpPr>
            <p:spPr>
              <a:xfrm>
                <a:off x="3309168" y="2647288"/>
                <a:ext cx="1370324" cy="838231"/>
              </a:xfrm>
              <a:prstGeom prst="rect">
                <a:avLst/>
              </a:prstGeom>
              <a:noFill/>
            </p:spPr>
            <p:txBody>
              <a:bodyPr wrap="square">
                <a:spAutoFit/>
              </a:bodyPr>
              <a:lstStyle/>
              <a:p>
                <a:pPr algn="ctr"/>
                <a:r>
                  <a:rPr lang="en-US" sz="700" b="1" dirty="0"/>
                  <a:t>DOCTOR OF PHILOSOPHY FIELD:INFORMATICS ENGINEERING</a:t>
                </a:r>
              </a:p>
              <a:p>
                <a:pPr algn="ctr"/>
                <a:endParaRPr lang="en-US" sz="700" b="1" dirty="0"/>
              </a:p>
              <a:p>
                <a:pPr algn="ctr">
                  <a:lnSpc>
                    <a:spcPct val="100000"/>
                  </a:lnSpc>
                  <a:spcBef>
                    <a:spcPct val="0"/>
                  </a:spcBef>
                  <a:buNone/>
                </a:pPr>
                <a:r>
                  <a:rPr lang="en-MY" altLang="en-US" b="1" dirty="0">
                    <a:latin typeface="Open Sans"/>
                    <a:ea typeface="MS PGothic" panose="020B0600070205080204" pitchFamily="34" charset="-128"/>
                  </a:rPr>
                  <a:t>14</a:t>
                </a:r>
                <a:endParaRPr lang="en-MY" altLang="en-US" sz="1800" b="1" dirty="0">
                  <a:latin typeface="Open Sans"/>
                  <a:ea typeface="MS PGothic" panose="020B0600070205080204" pitchFamily="34" charset="-128"/>
                </a:endParaRPr>
              </a:p>
            </p:txBody>
          </p:sp>
        </p:grpSp>
        <p:pic>
          <p:nvPicPr>
            <p:cNvPr id="7" name="Picture 6">
              <a:extLst>
                <a:ext uri="{FF2B5EF4-FFF2-40B4-BE49-F238E27FC236}">
                  <a16:creationId xmlns:a16="http://schemas.microsoft.com/office/drawing/2014/main" id="{F0A194DF-AA8E-4D9C-B30B-E7A3AEEE6F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50424" y="2906260"/>
              <a:ext cx="529547" cy="529547"/>
            </a:xfrm>
            <a:prstGeom prst="rect">
              <a:avLst/>
            </a:prstGeom>
          </p:spPr>
        </p:pic>
      </p:grpSp>
      <p:grpSp>
        <p:nvGrpSpPr>
          <p:cNvPr id="21" name="Group 20">
            <a:extLst>
              <a:ext uri="{FF2B5EF4-FFF2-40B4-BE49-F238E27FC236}">
                <a16:creationId xmlns:a16="http://schemas.microsoft.com/office/drawing/2014/main" id="{2137C43F-9F7D-4758-AAC9-8ABD138CCF87}"/>
              </a:ext>
            </a:extLst>
          </p:cNvPr>
          <p:cNvGrpSpPr/>
          <p:nvPr/>
        </p:nvGrpSpPr>
        <p:grpSpPr>
          <a:xfrm>
            <a:off x="4709549" y="4303759"/>
            <a:ext cx="1370324" cy="2180270"/>
            <a:chOff x="3309168" y="1253440"/>
            <a:chExt cx="1370324" cy="2180270"/>
          </a:xfrm>
        </p:grpSpPr>
        <p:sp>
          <p:nvSpPr>
            <p:cNvPr id="22" name="Rectangle 21">
              <a:extLst>
                <a:ext uri="{FF2B5EF4-FFF2-40B4-BE49-F238E27FC236}">
                  <a16:creationId xmlns:a16="http://schemas.microsoft.com/office/drawing/2014/main" id="{1681CC35-D7EC-40CE-9943-21D624BBC31F}"/>
                </a:ext>
              </a:extLst>
            </p:cNvPr>
            <p:cNvSpPr/>
            <p:nvPr/>
          </p:nvSpPr>
          <p:spPr>
            <a:xfrm>
              <a:off x="3381936" y="1786839"/>
              <a:ext cx="1210233" cy="164687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Diamond 22">
              <a:extLst>
                <a:ext uri="{FF2B5EF4-FFF2-40B4-BE49-F238E27FC236}">
                  <a16:creationId xmlns:a16="http://schemas.microsoft.com/office/drawing/2014/main" id="{0D1311D8-8AD7-4088-AE23-60F4D8BD0F0E}"/>
                </a:ext>
              </a:extLst>
            </p:cNvPr>
            <p:cNvSpPr/>
            <p:nvPr/>
          </p:nvSpPr>
          <p:spPr>
            <a:xfrm>
              <a:off x="3471583" y="1259771"/>
              <a:ext cx="1120588" cy="1066800"/>
            </a:xfrm>
            <a:prstGeom prst="diamond">
              <a:avLst/>
            </a:prstGeom>
            <a:solidFill>
              <a:srgbClr val="38D09D">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24" name="Rectangle 23">
              <a:extLst>
                <a:ext uri="{FF2B5EF4-FFF2-40B4-BE49-F238E27FC236}">
                  <a16:creationId xmlns:a16="http://schemas.microsoft.com/office/drawing/2014/main" id="{3F0C7EB0-75C2-42F0-8CE3-8E7290AF229D}"/>
                </a:ext>
              </a:extLst>
            </p:cNvPr>
            <p:cNvSpPr/>
            <p:nvPr/>
          </p:nvSpPr>
          <p:spPr>
            <a:xfrm>
              <a:off x="3381934" y="2416972"/>
              <a:ext cx="878544" cy="817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 name="Diamond 24">
              <a:extLst>
                <a:ext uri="{FF2B5EF4-FFF2-40B4-BE49-F238E27FC236}">
                  <a16:creationId xmlns:a16="http://schemas.microsoft.com/office/drawing/2014/main" id="{53C27653-669A-4493-9685-C8E7E1EA34FC}"/>
                </a:ext>
              </a:extLst>
            </p:cNvPr>
            <p:cNvSpPr/>
            <p:nvPr/>
          </p:nvSpPr>
          <p:spPr>
            <a:xfrm>
              <a:off x="3381936" y="1253440"/>
              <a:ext cx="1120588" cy="1066800"/>
            </a:xfrm>
            <a:prstGeom prst="diamond">
              <a:avLst/>
            </a:prstGeom>
            <a:solidFill>
              <a:srgbClr val="38D09D"/>
            </a:solidFill>
            <a:ln>
              <a:solidFill>
                <a:srgbClr val="38D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6" name="TextBox 25">
              <a:extLst>
                <a:ext uri="{FF2B5EF4-FFF2-40B4-BE49-F238E27FC236}">
                  <a16:creationId xmlns:a16="http://schemas.microsoft.com/office/drawing/2014/main" id="{87D52AF9-EB4B-45DF-8AFC-1A1E64F3E482}"/>
                </a:ext>
              </a:extLst>
            </p:cNvPr>
            <p:cNvSpPr txBox="1"/>
            <p:nvPr/>
          </p:nvSpPr>
          <p:spPr>
            <a:xfrm>
              <a:off x="3309168" y="2647288"/>
              <a:ext cx="1370324" cy="661720"/>
            </a:xfrm>
            <a:prstGeom prst="rect">
              <a:avLst/>
            </a:prstGeom>
            <a:noFill/>
          </p:spPr>
          <p:txBody>
            <a:bodyPr wrap="square">
              <a:spAutoFit/>
            </a:bodyPr>
            <a:lstStyle/>
            <a:p>
              <a:pPr algn="ctr"/>
              <a:r>
                <a:rPr lang="en-US" sz="700" b="1" dirty="0"/>
                <a:t>MASTER OF PHILOSOPHY FIELD: SOFTWARE ENGINEERING</a:t>
              </a:r>
            </a:p>
            <a:p>
              <a:pPr algn="ctr">
                <a:lnSpc>
                  <a:spcPct val="100000"/>
                </a:lnSpc>
                <a:spcBef>
                  <a:spcPct val="0"/>
                </a:spcBef>
                <a:buNone/>
              </a:pPr>
              <a:endParaRPr lang="en-MY" sz="500" dirty="0">
                <a:solidFill>
                  <a:schemeClr val="accent5">
                    <a:lumMod val="75000"/>
                  </a:schemeClr>
                </a:solidFill>
              </a:endParaRPr>
            </a:p>
            <a:p>
              <a:pPr algn="ctr">
                <a:lnSpc>
                  <a:spcPct val="100000"/>
                </a:lnSpc>
                <a:spcBef>
                  <a:spcPct val="0"/>
                </a:spcBef>
                <a:buNone/>
              </a:pPr>
              <a:r>
                <a:rPr lang="en-MY" altLang="en-US" sz="1800" b="1" dirty="0">
                  <a:latin typeface="Open Sans"/>
                  <a:ea typeface="MS PGothic" panose="020B0600070205080204" pitchFamily="34" charset="-128"/>
                </a:rPr>
                <a:t>7</a:t>
              </a:r>
            </a:p>
          </p:txBody>
        </p:sp>
      </p:grpSp>
      <p:grpSp>
        <p:nvGrpSpPr>
          <p:cNvPr id="27" name="Group 26">
            <a:extLst>
              <a:ext uri="{FF2B5EF4-FFF2-40B4-BE49-F238E27FC236}">
                <a16:creationId xmlns:a16="http://schemas.microsoft.com/office/drawing/2014/main" id="{3A710848-5E29-4831-8CBE-F9D8DDF765BE}"/>
              </a:ext>
            </a:extLst>
          </p:cNvPr>
          <p:cNvGrpSpPr/>
          <p:nvPr/>
        </p:nvGrpSpPr>
        <p:grpSpPr>
          <a:xfrm>
            <a:off x="5930583" y="4290682"/>
            <a:ext cx="1370324" cy="2180270"/>
            <a:chOff x="3309168" y="1253440"/>
            <a:chExt cx="1370324" cy="2180270"/>
          </a:xfrm>
        </p:grpSpPr>
        <p:sp>
          <p:nvSpPr>
            <p:cNvPr id="28" name="Rectangle 27">
              <a:extLst>
                <a:ext uri="{FF2B5EF4-FFF2-40B4-BE49-F238E27FC236}">
                  <a16:creationId xmlns:a16="http://schemas.microsoft.com/office/drawing/2014/main" id="{035B8031-0A44-455F-9FC0-B22E4851F72B}"/>
                </a:ext>
              </a:extLst>
            </p:cNvPr>
            <p:cNvSpPr/>
            <p:nvPr/>
          </p:nvSpPr>
          <p:spPr>
            <a:xfrm>
              <a:off x="3381936" y="1786839"/>
              <a:ext cx="1210233" cy="164687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9" name="Diamond 28">
              <a:extLst>
                <a:ext uri="{FF2B5EF4-FFF2-40B4-BE49-F238E27FC236}">
                  <a16:creationId xmlns:a16="http://schemas.microsoft.com/office/drawing/2014/main" id="{5D8594FD-EFA0-4BF7-9FC1-F6D631C9ECCA}"/>
                </a:ext>
              </a:extLst>
            </p:cNvPr>
            <p:cNvSpPr/>
            <p:nvPr/>
          </p:nvSpPr>
          <p:spPr>
            <a:xfrm>
              <a:off x="3471583" y="1259771"/>
              <a:ext cx="1120588" cy="1066800"/>
            </a:xfrm>
            <a:prstGeom prst="diamond">
              <a:avLst/>
            </a:prstGeom>
            <a:solidFill>
              <a:srgbClr val="AA0EC4">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30" name="Rectangle 29">
              <a:extLst>
                <a:ext uri="{FF2B5EF4-FFF2-40B4-BE49-F238E27FC236}">
                  <a16:creationId xmlns:a16="http://schemas.microsoft.com/office/drawing/2014/main" id="{028A1D0D-E7F8-435F-B890-0E42D55BFC72}"/>
                </a:ext>
              </a:extLst>
            </p:cNvPr>
            <p:cNvSpPr/>
            <p:nvPr/>
          </p:nvSpPr>
          <p:spPr>
            <a:xfrm>
              <a:off x="3381934" y="2416973"/>
              <a:ext cx="878544" cy="56486"/>
            </a:xfrm>
            <a:prstGeom prst="rect">
              <a:avLst/>
            </a:prstGeom>
            <a:solidFill>
              <a:srgbClr val="AA0EC4"/>
            </a:solidFill>
            <a:ln>
              <a:solidFill>
                <a:srgbClr val="AA0E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Diamond 30">
              <a:extLst>
                <a:ext uri="{FF2B5EF4-FFF2-40B4-BE49-F238E27FC236}">
                  <a16:creationId xmlns:a16="http://schemas.microsoft.com/office/drawing/2014/main" id="{1ACF1422-73AE-464E-9468-EEFDDEAD80E6}"/>
                </a:ext>
              </a:extLst>
            </p:cNvPr>
            <p:cNvSpPr/>
            <p:nvPr/>
          </p:nvSpPr>
          <p:spPr>
            <a:xfrm>
              <a:off x="3381936" y="1253440"/>
              <a:ext cx="1120588" cy="1066800"/>
            </a:xfrm>
            <a:prstGeom prst="diamond">
              <a:avLst/>
            </a:prstGeom>
            <a:solidFill>
              <a:srgbClr val="AA0EC4"/>
            </a:solidFill>
            <a:ln>
              <a:solidFill>
                <a:srgbClr val="AA0E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2" name="Picture 31">
              <a:extLst>
                <a:ext uri="{FF2B5EF4-FFF2-40B4-BE49-F238E27FC236}">
                  <a16:creationId xmlns:a16="http://schemas.microsoft.com/office/drawing/2014/main" id="{1AE1081D-766B-45B3-A6A5-3A3B1D0071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6855" y="1436794"/>
              <a:ext cx="700091" cy="700091"/>
            </a:xfrm>
            <a:prstGeom prst="rect">
              <a:avLst/>
            </a:prstGeom>
          </p:spPr>
        </p:pic>
        <p:sp>
          <p:nvSpPr>
            <p:cNvPr id="33" name="TextBox 32">
              <a:extLst>
                <a:ext uri="{FF2B5EF4-FFF2-40B4-BE49-F238E27FC236}">
                  <a16:creationId xmlns:a16="http://schemas.microsoft.com/office/drawing/2014/main" id="{794A682C-DCF4-460A-9BAE-149C16379C36}"/>
                </a:ext>
              </a:extLst>
            </p:cNvPr>
            <p:cNvSpPr txBox="1"/>
            <p:nvPr/>
          </p:nvSpPr>
          <p:spPr>
            <a:xfrm>
              <a:off x="3309168" y="2647288"/>
              <a:ext cx="1370324" cy="738664"/>
            </a:xfrm>
            <a:prstGeom prst="rect">
              <a:avLst/>
            </a:prstGeom>
            <a:noFill/>
          </p:spPr>
          <p:txBody>
            <a:bodyPr wrap="square">
              <a:spAutoFit/>
            </a:bodyPr>
            <a:lstStyle/>
            <a:p>
              <a:pPr algn="ctr"/>
              <a:r>
                <a:rPr lang="en-US" sz="700" b="1" dirty="0"/>
                <a:t>MASTER OF PHILOSOPHY FIELD: COMPUTER SCIENCE</a:t>
              </a:r>
            </a:p>
            <a:p>
              <a:pPr algn="ctr">
                <a:lnSpc>
                  <a:spcPct val="100000"/>
                </a:lnSpc>
                <a:spcBef>
                  <a:spcPct val="0"/>
                </a:spcBef>
                <a:buNone/>
              </a:pPr>
              <a:endParaRPr lang="en-MY" sz="1000" dirty="0">
                <a:solidFill>
                  <a:schemeClr val="accent5">
                    <a:lumMod val="75000"/>
                  </a:schemeClr>
                </a:solidFill>
              </a:endParaRPr>
            </a:p>
            <a:p>
              <a:pPr algn="ctr">
                <a:lnSpc>
                  <a:spcPct val="100000"/>
                </a:lnSpc>
                <a:spcBef>
                  <a:spcPct val="0"/>
                </a:spcBef>
                <a:buNone/>
              </a:pPr>
              <a:r>
                <a:rPr lang="en-MY" altLang="en-US" b="1" dirty="0">
                  <a:latin typeface="Open Sans"/>
                  <a:ea typeface="MS PGothic" panose="020B0600070205080204" pitchFamily="34" charset="-128"/>
                </a:rPr>
                <a:t>31</a:t>
              </a:r>
              <a:endParaRPr lang="en-MY" altLang="en-US" sz="1800" b="1" dirty="0">
                <a:latin typeface="Open Sans"/>
                <a:ea typeface="MS PGothic" panose="020B0600070205080204" pitchFamily="34" charset="-128"/>
              </a:endParaRPr>
            </a:p>
          </p:txBody>
        </p:sp>
      </p:grpSp>
      <p:grpSp>
        <p:nvGrpSpPr>
          <p:cNvPr id="34" name="Group 33">
            <a:extLst>
              <a:ext uri="{FF2B5EF4-FFF2-40B4-BE49-F238E27FC236}">
                <a16:creationId xmlns:a16="http://schemas.microsoft.com/office/drawing/2014/main" id="{AF4B12D4-FA8B-436D-BCEA-B369AFDBF0A0}"/>
              </a:ext>
            </a:extLst>
          </p:cNvPr>
          <p:cNvGrpSpPr/>
          <p:nvPr/>
        </p:nvGrpSpPr>
        <p:grpSpPr>
          <a:xfrm>
            <a:off x="7120398" y="4290682"/>
            <a:ext cx="1370324" cy="2180270"/>
            <a:chOff x="3309168" y="1253440"/>
            <a:chExt cx="1370324" cy="2180270"/>
          </a:xfrm>
        </p:grpSpPr>
        <p:sp>
          <p:nvSpPr>
            <p:cNvPr id="35" name="Rectangle 34">
              <a:extLst>
                <a:ext uri="{FF2B5EF4-FFF2-40B4-BE49-F238E27FC236}">
                  <a16:creationId xmlns:a16="http://schemas.microsoft.com/office/drawing/2014/main" id="{F31F9F96-5103-46D7-82D6-A75133E8835C}"/>
                </a:ext>
              </a:extLst>
            </p:cNvPr>
            <p:cNvSpPr/>
            <p:nvPr/>
          </p:nvSpPr>
          <p:spPr>
            <a:xfrm>
              <a:off x="3381936" y="1786839"/>
              <a:ext cx="1210233" cy="164687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6" name="Diamond 35">
              <a:extLst>
                <a:ext uri="{FF2B5EF4-FFF2-40B4-BE49-F238E27FC236}">
                  <a16:creationId xmlns:a16="http://schemas.microsoft.com/office/drawing/2014/main" id="{89AF6A0B-8583-4D1A-82B1-04C7FC24CAD5}"/>
                </a:ext>
              </a:extLst>
            </p:cNvPr>
            <p:cNvSpPr/>
            <p:nvPr/>
          </p:nvSpPr>
          <p:spPr>
            <a:xfrm>
              <a:off x="3471583" y="1259771"/>
              <a:ext cx="1120588" cy="1066800"/>
            </a:xfrm>
            <a:prstGeom prst="diamond">
              <a:avLst/>
            </a:prstGeom>
            <a:solidFill>
              <a:srgbClr val="D957AE">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37" name="Rectangle 36">
              <a:extLst>
                <a:ext uri="{FF2B5EF4-FFF2-40B4-BE49-F238E27FC236}">
                  <a16:creationId xmlns:a16="http://schemas.microsoft.com/office/drawing/2014/main" id="{4490A7EC-A49D-4ADE-9ACA-97793AE0EAD1}"/>
                </a:ext>
              </a:extLst>
            </p:cNvPr>
            <p:cNvSpPr/>
            <p:nvPr/>
          </p:nvSpPr>
          <p:spPr>
            <a:xfrm>
              <a:off x="3381934" y="2416973"/>
              <a:ext cx="878544" cy="62110"/>
            </a:xfrm>
            <a:prstGeom prst="rect">
              <a:avLst/>
            </a:prstGeom>
            <a:solidFill>
              <a:srgbClr val="D957AE"/>
            </a:solidFill>
            <a:ln>
              <a:solidFill>
                <a:srgbClr val="D9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8" name="Diamond 37">
              <a:extLst>
                <a:ext uri="{FF2B5EF4-FFF2-40B4-BE49-F238E27FC236}">
                  <a16:creationId xmlns:a16="http://schemas.microsoft.com/office/drawing/2014/main" id="{D0D094E3-9D8E-467E-9BAC-0CC4906F0A29}"/>
                </a:ext>
              </a:extLst>
            </p:cNvPr>
            <p:cNvSpPr/>
            <p:nvPr/>
          </p:nvSpPr>
          <p:spPr>
            <a:xfrm>
              <a:off x="3381936" y="1253440"/>
              <a:ext cx="1120588" cy="1066800"/>
            </a:xfrm>
            <a:prstGeom prst="diamond">
              <a:avLst/>
            </a:prstGeom>
            <a:solidFill>
              <a:srgbClr val="D957AE"/>
            </a:solidFill>
            <a:ln>
              <a:solidFill>
                <a:srgbClr val="D957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9" name="Picture 38">
              <a:extLst>
                <a:ext uri="{FF2B5EF4-FFF2-40B4-BE49-F238E27FC236}">
                  <a16:creationId xmlns:a16="http://schemas.microsoft.com/office/drawing/2014/main" id="{64D698E9-1C47-49AC-81E0-2D32FAF0B7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6855" y="1436794"/>
              <a:ext cx="700091" cy="700091"/>
            </a:xfrm>
            <a:prstGeom prst="rect">
              <a:avLst/>
            </a:prstGeom>
          </p:spPr>
        </p:pic>
        <p:sp>
          <p:nvSpPr>
            <p:cNvPr id="40" name="TextBox 39">
              <a:extLst>
                <a:ext uri="{FF2B5EF4-FFF2-40B4-BE49-F238E27FC236}">
                  <a16:creationId xmlns:a16="http://schemas.microsoft.com/office/drawing/2014/main" id="{615B11E7-6D79-4E18-AF9B-B8206D21F548}"/>
                </a:ext>
              </a:extLst>
            </p:cNvPr>
            <p:cNvSpPr txBox="1"/>
            <p:nvPr/>
          </p:nvSpPr>
          <p:spPr>
            <a:xfrm>
              <a:off x="3309168" y="2647288"/>
              <a:ext cx="1370324" cy="738664"/>
            </a:xfrm>
            <a:prstGeom prst="rect">
              <a:avLst/>
            </a:prstGeom>
            <a:noFill/>
          </p:spPr>
          <p:txBody>
            <a:bodyPr wrap="square">
              <a:spAutoFit/>
            </a:bodyPr>
            <a:lstStyle/>
            <a:p>
              <a:pPr algn="ctr"/>
              <a:r>
                <a:rPr lang="en-US" sz="700" b="1" dirty="0"/>
                <a:t>DOCTOR OF PHILOSOPHY FIELD:COMPUTER SCIENCE</a:t>
              </a:r>
            </a:p>
            <a:p>
              <a:pPr algn="ctr">
                <a:lnSpc>
                  <a:spcPct val="100000"/>
                </a:lnSpc>
                <a:spcBef>
                  <a:spcPct val="0"/>
                </a:spcBef>
                <a:buNone/>
              </a:pPr>
              <a:endParaRPr lang="en-MY" sz="1000" dirty="0">
                <a:solidFill>
                  <a:schemeClr val="accent5">
                    <a:lumMod val="75000"/>
                  </a:schemeClr>
                </a:solidFill>
              </a:endParaRPr>
            </a:p>
            <a:p>
              <a:pPr algn="ctr">
                <a:lnSpc>
                  <a:spcPct val="100000"/>
                </a:lnSpc>
                <a:spcBef>
                  <a:spcPct val="0"/>
                </a:spcBef>
                <a:buNone/>
              </a:pPr>
              <a:r>
                <a:rPr lang="en-MY" sz="1800" b="1" dirty="0"/>
                <a:t>292</a:t>
              </a:r>
              <a:endParaRPr lang="en-MY" altLang="en-US" sz="1800" b="1" dirty="0">
                <a:latin typeface="Open Sans"/>
                <a:ea typeface="MS PGothic" panose="020B0600070205080204" pitchFamily="34" charset="-128"/>
              </a:endParaRPr>
            </a:p>
          </p:txBody>
        </p:sp>
      </p:grpSp>
      <p:grpSp>
        <p:nvGrpSpPr>
          <p:cNvPr id="49" name="Group 48">
            <a:extLst>
              <a:ext uri="{FF2B5EF4-FFF2-40B4-BE49-F238E27FC236}">
                <a16:creationId xmlns:a16="http://schemas.microsoft.com/office/drawing/2014/main" id="{CDA4303E-4086-4886-AE42-29C3925FDD0E}"/>
              </a:ext>
            </a:extLst>
          </p:cNvPr>
          <p:cNvGrpSpPr/>
          <p:nvPr/>
        </p:nvGrpSpPr>
        <p:grpSpPr>
          <a:xfrm>
            <a:off x="2408314" y="4303759"/>
            <a:ext cx="1370324" cy="2180270"/>
            <a:chOff x="2233459" y="3439127"/>
            <a:chExt cx="1370324" cy="2180270"/>
          </a:xfrm>
        </p:grpSpPr>
        <p:grpSp>
          <p:nvGrpSpPr>
            <p:cNvPr id="50" name="Group 49">
              <a:extLst>
                <a:ext uri="{FF2B5EF4-FFF2-40B4-BE49-F238E27FC236}">
                  <a16:creationId xmlns:a16="http://schemas.microsoft.com/office/drawing/2014/main" id="{96E24FFB-63B2-4DB4-A01F-4DEBA897C312}"/>
                </a:ext>
              </a:extLst>
            </p:cNvPr>
            <p:cNvGrpSpPr/>
            <p:nvPr/>
          </p:nvGrpSpPr>
          <p:grpSpPr>
            <a:xfrm>
              <a:off x="2233459" y="3439127"/>
              <a:ext cx="1370324" cy="2180270"/>
              <a:chOff x="3309168" y="1253440"/>
              <a:chExt cx="1370324" cy="2180270"/>
            </a:xfrm>
          </p:grpSpPr>
          <p:sp>
            <p:nvSpPr>
              <p:cNvPr id="52" name="Rectangle 51">
                <a:extLst>
                  <a:ext uri="{FF2B5EF4-FFF2-40B4-BE49-F238E27FC236}">
                    <a16:creationId xmlns:a16="http://schemas.microsoft.com/office/drawing/2014/main" id="{6B41E19F-6292-4733-B5E7-5DC63A2A90E9}"/>
                  </a:ext>
                </a:extLst>
              </p:cNvPr>
              <p:cNvSpPr/>
              <p:nvPr/>
            </p:nvSpPr>
            <p:spPr>
              <a:xfrm>
                <a:off x="3381936" y="1786839"/>
                <a:ext cx="1210233" cy="164687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 name="Diamond 52">
                <a:extLst>
                  <a:ext uri="{FF2B5EF4-FFF2-40B4-BE49-F238E27FC236}">
                    <a16:creationId xmlns:a16="http://schemas.microsoft.com/office/drawing/2014/main" id="{62575293-15AF-4B8E-802F-4B3FF980D694}"/>
                  </a:ext>
                </a:extLst>
              </p:cNvPr>
              <p:cNvSpPr/>
              <p:nvPr/>
            </p:nvSpPr>
            <p:spPr>
              <a:xfrm>
                <a:off x="3471583" y="1259771"/>
                <a:ext cx="1120588" cy="1066800"/>
              </a:xfrm>
              <a:prstGeom prst="diamond">
                <a:avLst/>
              </a:prstGeom>
              <a:solidFill>
                <a:srgbClr val="6EFA0E">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54" name="Rectangle 53">
                <a:extLst>
                  <a:ext uri="{FF2B5EF4-FFF2-40B4-BE49-F238E27FC236}">
                    <a16:creationId xmlns:a16="http://schemas.microsoft.com/office/drawing/2014/main" id="{ABD324E0-124D-4746-B089-73BA4BE2C3BB}"/>
                  </a:ext>
                </a:extLst>
              </p:cNvPr>
              <p:cNvSpPr/>
              <p:nvPr/>
            </p:nvSpPr>
            <p:spPr>
              <a:xfrm>
                <a:off x="3381934" y="2416973"/>
                <a:ext cx="878544" cy="73578"/>
              </a:xfrm>
              <a:prstGeom prst="rect">
                <a:avLst/>
              </a:prstGeom>
              <a:solidFill>
                <a:srgbClr val="6EFA0E"/>
              </a:solidFill>
              <a:ln>
                <a:solidFill>
                  <a:srgbClr val="6EFA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5" name="Diamond 54">
                <a:extLst>
                  <a:ext uri="{FF2B5EF4-FFF2-40B4-BE49-F238E27FC236}">
                    <a16:creationId xmlns:a16="http://schemas.microsoft.com/office/drawing/2014/main" id="{7529EC4F-0706-43E1-B783-258EB8820A72}"/>
                  </a:ext>
                </a:extLst>
              </p:cNvPr>
              <p:cNvSpPr/>
              <p:nvPr/>
            </p:nvSpPr>
            <p:spPr>
              <a:xfrm>
                <a:off x="3381936" y="1253440"/>
                <a:ext cx="1120588" cy="1066800"/>
              </a:xfrm>
              <a:prstGeom prst="diamond">
                <a:avLst/>
              </a:prstGeom>
              <a:solidFill>
                <a:srgbClr val="6EFA0E"/>
              </a:solidFill>
              <a:ln>
                <a:solidFill>
                  <a:srgbClr val="6EFA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 name="TextBox 55">
                <a:extLst>
                  <a:ext uri="{FF2B5EF4-FFF2-40B4-BE49-F238E27FC236}">
                    <a16:creationId xmlns:a16="http://schemas.microsoft.com/office/drawing/2014/main" id="{E014D41E-1583-4146-9074-A7668FBC549A}"/>
                  </a:ext>
                </a:extLst>
              </p:cNvPr>
              <p:cNvSpPr txBox="1"/>
              <p:nvPr/>
            </p:nvSpPr>
            <p:spPr>
              <a:xfrm>
                <a:off x="3309168" y="2647288"/>
                <a:ext cx="1370324" cy="692497"/>
              </a:xfrm>
              <a:prstGeom prst="rect">
                <a:avLst/>
              </a:prstGeom>
              <a:noFill/>
            </p:spPr>
            <p:txBody>
              <a:bodyPr wrap="square">
                <a:spAutoFit/>
              </a:bodyPr>
              <a:lstStyle/>
              <a:p>
                <a:pPr algn="ctr"/>
                <a:r>
                  <a:rPr lang="en-MY" sz="700" b="1" dirty="0"/>
                  <a:t>MASTER IN INNOVATIVE COMPUTING</a:t>
                </a:r>
              </a:p>
              <a:p>
                <a:pPr algn="ctr"/>
                <a:endParaRPr lang="en-MY" sz="700" dirty="0"/>
              </a:p>
              <a:p>
                <a:pPr algn="ctr">
                  <a:lnSpc>
                    <a:spcPct val="100000"/>
                  </a:lnSpc>
                  <a:spcBef>
                    <a:spcPct val="0"/>
                  </a:spcBef>
                  <a:buNone/>
                </a:pPr>
                <a:r>
                  <a:rPr lang="en-US" altLang="en-US" b="1" dirty="0"/>
                  <a:t>5</a:t>
                </a:r>
                <a:endParaRPr lang="en-MY" altLang="en-US" sz="1800" b="1" dirty="0">
                  <a:latin typeface="Open Sans"/>
                  <a:ea typeface="MS PGothic" panose="020B0600070205080204" pitchFamily="34" charset="-128"/>
                </a:endParaRPr>
              </a:p>
            </p:txBody>
          </p:sp>
        </p:grpSp>
        <p:pic>
          <p:nvPicPr>
            <p:cNvPr id="51" name="Picture 50">
              <a:extLst>
                <a:ext uri="{FF2B5EF4-FFF2-40B4-BE49-F238E27FC236}">
                  <a16:creationId xmlns:a16="http://schemas.microsoft.com/office/drawing/2014/main" id="{684F2E1E-64D8-4238-ABB4-BA5386497A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82662" y="3653780"/>
              <a:ext cx="567718" cy="567718"/>
            </a:xfrm>
            <a:prstGeom prst="rect">
              <a:avLst/>
            </a:prstGeom>
          </p:spPr>
        </p:pic>
      </p:grpSp>
      <p:grpSp>
        <p:nvGrpSpPr>
          <p:cNvPr id="57" name="Group 56">
            <a:extLst>
              <a:ext uri="{FF2B5EF4-FFF2-40B4-BE49-F238E27FC236}">
                <a16:creationId xmlns:a16="http://schemas.microsoft.com/office/drawing/2014/main" id="{9B3D4617-7B38-4581-ACA7-ED948F16C4F1}"/>
              </a:ext>
            </a:extLst>
          </p:cNvPr>
          <p:cNvGrpSpPr/>
          <p:nvPr/>
        </p:nvGrpSpPr>
        <p:grpSpPr>
          <a:xfrm>
            <a:off x="3515801" y="4299869"/>
            <a:ext cx="1370324" cy="2180270"/>
            <a:chOff x="3413201" y="4472102"/>
            <a:chExt cx="1370324" cy="2180270"/>
          </a:xfrm>
        </p:grpSpPr>
        <p:grpSp>
          <p:nvGrpSpPr>
            <p:cNvPr id="58" name="Group 57">
              <a:extLst>
                <a:ext uri="{FF2B5EF4-FFF2-40B4-BE49-F238E27FC236}">
                  <a16:creationId xmlns:a16="http://schemas.microsoft.com/office/drawing/2014/main" id="{4F986E7F-D7A0-4716-A7F0-9577777D33F3}"/>
                </a:ext>
              </a:extLst>
            </p:cNvPr>
            <p:cNvGrpSpPr/>
            <p:nvPr/>
          </p:nvGrpSpPr>
          <p:grpSpPr>
            <a:xfrm>
              <a:off x="3413201" y="4472102"/>
              <a:ext cx="1370324" cy="2180270"/>
              <a:chOff x="3309168" y="1253440"/>
              <a:chExt cx="1370324" cy="2180270"/>
            </a:xfrm>
          </p:grpSpPr>
          <p:sp>
            <p:nvSpPr>
              <p:cNvPr id="60" name="Rectangle 59">
                <a:extLst>
                  <a:ext uri="{FF2B5EF4-FFF2-40B4-BE49-F238E27FC236}">
                    <a16:creationId xmlns:a16="http://schemas.microsoft.com/office/drawing/2014/main" id="{3CF4D9D2-0661-4408-9E1A-29D39942914D}"/>
                  </a:ext>
                </a:extLst>
              </p:cNvPr>
              <p:cNvSpPr/>
              <p:nvPr/>
            </p:nvSpPr>
            <p:spPr>
              <a:xfrm>
                <a:off x="3381936" y="1786839"/>
                <a:ext cx="1210233" cy="164687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Diamond 60">
                <a:extLst>
                  <a:ext uri="{FF2B5EF4-FFF2-40B4-BE49-F238E27FC236}">
                    <a16:creationId xmlns:a16="http://schemas.microsoft.com/office/drawing/2014/main" id="{A824375C-224A-413B-99D5-E679BD98E853}"/>
                  </a:ext>
                </a:extLst>
              </p:cNvPr>
              <p:cNvSpPr/>
              <p:nvPr/>
            </p:nvSpPr>
            <p:spPr>
              <a:xfrm>
                <a:off x="3471583" y="1259771"/>
                <a:ext cx="1120588" cy="1066800"/>
              </a:xfrm>
              <a:prstGeom prst="diamond">
                <a:avLst/>
              </a:prstGeom>
              <a:solidFill>
                <a:srgbClr val="10E2F8">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62" name="Rectangle 61">
                <a:extLst>
                  <a:ext uri="{FF2B5EF4-FFF2-40B4-BE49-F238E27FC236}">
                    <a16:creationId xmlns:a16="http://schemas.microsoft.com/office/drawing/2014/main" id="{F571E025-5F4A-4ACF-B0F7-5BEFDC5C4957}"/>
                  </a:ext>
                </a:extLst>
              </p:cNvPr>
              <p:cNvSpPr/>
              <p:nvPr/>
            </p:nvSpPr>
            <p:spPr>
              <a:xfrm>
                <a:off x="3381934" y="2416973"/>
                <a:ext cx="878544" cy="54295"/>
              </a:xfrm>
              <a:prstGeom prst="rect">
                <a:avLst/>
              </a:prstGeom>
              <a:solidFill>
                <a:srgbClr val="10E2F8"/>
              </a:solidFill>
              <a:ln>
                <a:solidFill>
                  <a:srgbClr val="10E2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3" name="Diamond 62">
                <a:extLst>
                  <a:ext uri="{FF2B5EF4-FFF2-40B4-BE49-F238E27FC236}">
                    <a16:creationId xmlns:a16="http://schemas.microsoft.com/office/drawing/2014/main" id="{5D2CD2DF-A41B-4D92-A4F7-06E6DAB6FDC1}"/>
                  </a:ext>
                </a:extLst>
              </p:cNvPr>
              <p:cNvSpPr/>
              <p:nvPr/>
            </p:nvSpPr>
            <p:spPr>
              <a:xfrm>
                <a:off x="3381936" y="1253440"/>
                <a:ext cx="1120588" cy="1066800"/>
              </a:xfrm>
              <a:prstGeom prst="diamond">
                <a:avLst/>
              </a:prstGeom>
              <a:solidFill>
                <a:srgbClr val="10E2F8"/>
              </a:solidFill>
              <a:ln>
                <a:solidFill>
                  <a:srgbClr val="10E2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4" name="TextBox 63">
                <a:extLst>
                  <a:ext uri="{FF2B5EF4-FFF2-40B4-BE49-F238E27FC236}">
                    <a16:creationId xmlns:a16="http://schemas.microsoft.com/office/drawing/2014/main" id="{F253C3A1-9D17-4E9D-8363-38B77A3057F6}"/>
                  </a:ext>
                </a:extLst>
              </p:cNvPr>
              <p:cNvSpPr txBox="1"/>
              <p:nvPr/>
            </p:nvSpPr>
            <p:spPr>
              <a:xfrm>
                <a:off x="3309168" y="2647288"/>
                <a:ext cx="1370324" cy="707886"/>
              </a:xfrm>
              <a:prstGeom prst="rect">
                <a:avLst/>
              </a:prstGeom>
              <a:noFill/>
            </p:spPr>
            <p:txBody>
              <a:bodyPr wrap="square">
                <a:spAutoFit/>
              </a:bodyPr>
              <a:lstStyle/>
              <a:p>
                <a:pPr algn="ctr"/>
                <a:r>
                  <a:rPr lang="en-US" sz="700" b="1" dirty="0"/>
                  <a:t>MASTER OF SCIENCE (DATA SCIENCE)</a:t>
                </a:r>
              </a:p>
              <a:p>
                <a:pPr algn="ctr"/>
                <a:endParaRPr lang="en-US" sz="800" dirty="0"/>
              </a:p>
              <a:p>
                <a:pPr algn="ctr">
                  <a:lnSpc>
                    <a:spcPct val="100000"/>
                  </a:lnSpc>
                  <a:spcBef>
                    <a:spcPct val="0"/>
                  </a:spcBef>
                  <a:buNone/>
                </a:pPr>
                <a:r>
                  <a:rPr lang="en-US" altLang="en-US" b="1" dirty="0">
                    <a:latin typeface="Open Sans"/>
                    <a:ea typeface="MS PGothic" panose="020B0600070205080204" pitchFamily="34" charset="-128"/>
                  </a:rPr>
                  <a:t>58</a:t>
                </a:r>
                <a:endParaRPr lang="en-MY" altLang="en-US" sz="1800" b="1" dirty="0">
                  <a:latin typeface="Open Sans"/>
                  <a:ea typeface="MS PGothic" panose="020B0600070205080204" pitchFamily="34" charset="-128"/>
                </a:endParaRPr>
              </a:p>
            </p:txBody>
          </p:sp>
        </p:grpSp>
        <p:pic>
          <p:nvPicPr>
            <p:cNvPr id="59" name="Picture 58">
              <a:extLst>
                <a:ext uri="{FF2B5EF4-FFF2-40B4-BE49-F238E27FC236}">
                  <a16:creationId xmlns:a16="http://schemas.microsoft.com/office/drawing/2014/main" id="{7B07C5D5-6E9B-4780-AD35-2AF2167B2E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73184" y="4724596"/>
              <a:ext cx="561810" cy="561810"/>
            </a:xfrm>
            <a:prstGeom prst="rect">
              <a:avLst/>
            </a:prstGeom>
          </p:spPr>
        </p:pic>
      </p:grpSp>
      <p:pic>
        <p:nvPicPr>
          <p:cNvPr id="65" name="Picture 64">
            <a:extLst>
              <a:ext uri="{FF2B5EF4-FFF2-40B4-BE49-F238E27FC236}">
                <a16:creationId xmlns:a16="http://schemas.microsoft.com/office/drawing/2014/main" id="{120AF25C-A479-4015-B5AD-61D041E86AA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1788" y="4288926"/>
            <a:ext cx="699940" cy="699940"/>
          </a:xfrm>
          <a:prstGeom prst="rect">
            <a:avLst/>
          </a:prstGeom>
        </p:spPr>
      </p:pic>
      <p:grpSp>
        <p:nvGrpSpPr>
          <p:cNvPr id="74" name="Group 73">
            <a:extLst>
              <a:ext uri="{FF2B5EF4-FFF2-40B4-BE49-F238E27FC236}">
                <a16:creationId xmlns:a16="http://schemas.microsoft.com/office/drawing/2014/main" id="{DEB3EE10-1AED-4F74-AEF4-C124CB08B842}"/>
              </a:ext>
            </a:extLst>
          </p:cNvPr>
          <p:cNvGrpSpPr/>
          <p:nvPr/>
        </p:nvGrpSpPr>
        <p:grpSpPr>
          <a:xfrm>
            <a:off x="9516046" y="3387439"/>
            <a:ext cx="1280675" cy="2361938"/>
            <a:chOff x="9610696" y="4455098"/>
            <a:chExt cx="1280675" cy="2180270"/>
          </a:xfrm>
        </p:grpSpPr>
        <p:grpSp>
          <p:nvGrpSpPr>
            <p:cNvPr id="75" name="Group 74">
              <a:extLst>
                <a:ext uri="{FF2B5EF4-FFF2-40B4-BE49-F238E27FC236}">
                  <a16:creationId xmlns:a16="http://schemas.microsoft.com/office/drawing/2014/main" id="{B23FDF23-1315-4B7F-902C-8A489AAC7CA0}"/>
                </a:ext>
              </a:extLst>
            </p:cNvPr>
            <p:cNvGrpSpPr/>
            <p:nvPr/>
          </p:nvGrpSpPr>
          <p:grpSpPr>
            <a:xfrm>
              <a:off x="9610696" y="4455098"/>
              <a:ext cx="1280675" cy="2180270"/>
              <a:chOff x="3311496" y="1253440"/>
              <a:chExt cx="1280675" cy="2180270"/>
            </a:xfrm>
          </p:grpSpPr>
          <p:sp>
            <p:nvSpPr>
              <p:cNvPr id="77" name="Rectangle 76">
                <a:extLst>
                  <a:ext uri="{FF2B5EF4-FFF2-40B4-BE49-F238E27FC236}">
                    <a16:creationId xmlns:a16="http://schemas.microsoft.com/office/drawing/2014/main" id="{C331BD82-6A47-45A1-B628-21ED8B8C669E}"/>
                  </a:ext>
                </a:extLst>
              </p:cNvPr>
              <p:cNvSpPr/>
              <p:nvPr/>
            </p:nvSpPr>
            <p:spPr>
              <a:xfrm>
                <a:off x="3381936" y="1786839"/>
                <a:ext cx="1210233" cy="164687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8" name="Diamond 77">
                <a:extLst>
                  <a:ext uri="{FF2B5EF4-FFF2-40B4-BE49-F238E27FC236}">
                    <a16:creationId xmlns:a16="http://schemas.microsoft.com/office/drawing/2014/main" id="{1C33C704-9AA0-47A8-A573-6D1A9C8E5340}"/>
                  </a:ext>
                </a:extLst>
              </p:cNvPr>
              <p:cNvSpPr/>
              <p:nvPr/>
            </p:nvSpPr>
            <p:spPr>
              <a:xfrm>
                <a:off x="3471583" y="1259771"/>
                <a:ext cx="1120588" cy="1066800"/>
              </a:xfrm>
              <a:prstGeom prst="diamond">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79" name="Rectangle 78">
                <a:extLst>
                  <a:ext uri="{FF2B5EF4-FFF2-40B4-BE49-F238E27FC236}">
                    <a16:creationId xmlns:a16="http://schemas.microsoft.com/office/drawing/2014/main" id="{EB32F963-CA83-4729-8CB0-76980044733B}"/>
                  </a:ext>
                </a:extLst>
              </p:cNvPr>
              <p:cNvSpPr/>
              <p:nvPr/>
            </p:nvSpPr>
            <p:spPr>
              <a:xfrm>
                <a:off x="3381934" y="2416972"/>
                <a:ext cx="878544" cy="61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0" name="Diamond 79">
                <a:extLst>
                  <a:ext uri="{FF2B5EF4-FFF2-40B4-BE49-F238E27FC236}">
                    <a16:creationId xmlns:a16="http://schemas.microsoft.com/office/drawing/2014/main" id="{9CA6C188-31FA-4048-9FCE-0E58174B68FC}"/>
                  </a:ext>
                </a:extLst>
              </p:cNvPr>
              <p:cNvSpPr/>
              <p:nvPr/>
            </p:nvSpPr>
            <p:spPr>
              <a:xfrm>
                <a:off x="3381936" y="1253440"/>
                <a:ext cx="1120588" cy="1066800"/>
              </a:xfrm>
              <a:prstGeom prst="diamon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1" name="TextBox 80">
                <a:extLst>
                  <a:ext uri="{FF2B5EF4-FFF2-40B4-BE49-F238E27FC236}">
                    <a16:creationId xmlns:a16="http://schemas.microsoft.com/office/drawing/2014/main" id="{7AAAE82A-F38D-4BA3-8C43-666E281A0253}"/>
                  </a:ext>
                </a:extLst>
              </p:cNvPr>
              <p:cNvSpPr txBox="1"/>
              <p:nvPr/>
            </p:nvSpPr>
            <p:spPr>
              <a:xfrm>
                <a:off x="3311496" y="2632204"/>
                <a:ext cx="1271923" cy="752876"/>
              </a:xfrm>
              <a:prstGeom prst="rect">
                <a:avLst/>
              </a:prstGeom>
              <a:noFill/>
            </p:spPr>
            <p:txBody>
              <a:bodyPr wrap="square">
                <a:spAutoFit/>
              </a:bodyPr>
              <a:lstStyle/>
              <a:p>
                <a:pPr algn="ctr">
                  <a:lnSpc>
                    <a:spcPct val="100000"/>
                  </a:lnSpc>
                  <a:spcBef>
                    <a:spcPct val="0"/>
                  </a:spcBef>
                  <a:buNone/>
                </a:pPr>
                <a:r>
                  <a:rPr lang="en-US" sz="700" b="1" dirty="0"/>
                  <a:t>DOCTOR OF PHILOSOPHY FIELD: INFORMATION SYSTEM</a:t>
                </a:r>
              </a:p>
              <a:p>
                <a:pPr algn="ctr">
                  <a:lnSpc>
                    <a:spcPct val="100000"/>
                  </a:lnSpc>
                  <a:spcBef>
                    <a:spcPct val="0"/>
                  </a:spcBef>
                  <a:buNone/>
                </a:pPr>
                <a:endParaRPr lang="en-US" sz="800" dirty="0">
                  <a:solidFill>
                    <a:schemeClr val="accent5">
                      <a:lumMod val="75000"/>
                    </a:schemeClr>
                  </a:solidFill>
                </a:endParaRPr>
              </a:p>
              <a:p>
                <a:pPr algn="ctr">
                  <a:lnSpc>
                    <a:spcPct val="100000"/>
                  </a:lnSpc>
                  <a:spcBef>
                    <a:spcPct val="0"/>
                  </a:spcBef>
                  <a:buNone/>
                </a:pPr>
                <a:r>
                  <a:rPr lang="en-MY" altLang="en-US" b="1" dirty="0">
                    <a:latin typeface="Open Sans"/>
                    <a:ea typeface="MS PGothic" panose="020B0600070205080204" pitchFamily="34" charset="-128"/>
                  </a:rPr>
                  <a:t>14</a:t>
                </a:r>
                <a:endParaRPr lang="en-MY" altLang="en-US" sz="1800" b="1" dirty="0">
                  <a:latin typeface="Open Sans"/>
                  <a:ea typeface="MS PGothic" panose="020B0600070205080204" pitchFamily="34" charset="-128"/>
                </a:endParaRPr>
              </a:p>
            </p:txBody>
          </p:sp>
        </p:grpSp>
        <p:pic>
          <p:nvPicPr>
            <p:cNvPr id="76" name="Picture 75">
              <a:extLst>
                <a:ext uri="{FF2B5EF4-FFF2-40B4-BE49-F238E27FC236}">
                  <a16:creationId xmlns:a16="http://schemas.microsoft.com/office/drawing/2014/main" id="{A180F80F-C7FB-41C5-9345-037B9073E87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88792" y="4566468"/>
              <a:ext cx="699940" cy="699940"/>
            </a:xfrm>
            <a:prstGeom prst="rect">
              <a:avLst/>
            </a:prstGeom>
          </p:spPr>
        </p:pic>
      </p:grpSp>
      <p:sp>
        <p:nvSpPr>
          <p:cNvPr id="132" name="TextBox 131">
            <a:extLst>
              <a:ext uri="{FF2B5EF4-FFF2-40B4-BE49-F238E27FC236}">
                <a16:creationId xmlns:a16="http://schemas.microsoft.com/office/drawing/2014/main" id="{4F7EAE74-79A4-487B-A6ED-A5C68B5B3525}"/>
              </a:ext>
            </a:extLst>
          </p:cNvPr>
          <p:cNvSpPr txBox="1"/>
          <p:nvPr/>
        </p:nvSpPr>
        <p:spPr>
          <a:xfrm>
            <a:off x="136687" y="5818022"/>
            <a:ext cx="929720" cy="64633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dirty="0"/>
              <a:t>ODL</a:t>
            </a:r>
          </a:p>
          <a:p>
            <a:pPr algn="ctr"/>
            <a:r>
              <a:rPr lang="en-US" dirty="0"/>
              <a:t>24</a:t>
            </a:r>
            <a:endParaRPr lang="en-MY" dirty="0"/>
          </a:p>
        </p:txBody>
      </p:sp>
      <p:cxnSp>
        <p:nvCxnSpPr>
          <p:cNvPr id="133" name="Straight Arrow Connector 132">
            <a:extLst>
              <a:ext uri="{FF2B5EF4-FFF2-40B4-BE49-F238E27FC236}">
                <a16:creationId xmlns:a16="http://schemas.microsoft.com/office/drawing/2014/main" id="{3F190C98-3643-45AF-BB55-C280FE360107}"/>
              </a:ext>
            </a:extLst>
          </p:cNvPr>
          <p:cNvCxnSpPr>
            <a:cxnSpLocks/>
          </p:cNvCxnSpPr>
          <p:nvPr/>
        </p:nvCxnSpPr>
        <p:spPr>
          <a:xfrm>
            <a:off x="1833938" y="5596770"/>
            <a:ext cx="0" cy="226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88971AD-BBB8-429F-814E-B4416094C2C4}"/>
              </a:ext>
            </a:extLst>
          </p:cNvPr>
          <p:cNvSpPr txBox="1"/>
          <p:nvPr/>
        </p:nvSpPr>
        <p:spPr>
          <a:xfrm>
            <a:off x="1270280" y="5838790"/>
            <a:ext cx="1017043" cy="646331"/>
          </a:xfrm>
          <a:prstGeom prst="rect">
            <a:avLst/>
          </a:prstGeom>
          <a:ln>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t>ODL</a:t>
            </a:r>
          </a:p>
          <a:p>
            <a:pPr algn="ctr"/>
            <a:r>
              <a:rPr lang="en-US" dirty="0"/>
              <a:t>46</a:t>
            </a:r>
            <a:endParaRPr lang="en-MY" dirty="0"/>
          </a:p>
        </p:txBody>
      </p:sp>
      <p:pic>
        <p:nvPicPr>
          <p:cNvPr id="136" name="Picture 135">
            <a:extLst>
              <a:ext uri="{FF2B5EF4-FFF2-40B4-BE49-F238E27FC236}">
                <a16:creationId xmlns:a16="http://schemas.microsoft.com/office/drawing/2014/main" id="{4458F1EA-447C-486C-DE06-EF8199F7967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grpSp>
        <p:nvGrpSpPr>
          <p:cNvPr id="134" name="Google Shape;1505;p28"/>
          <p:cNvGrpSpPr/>
          <p:nvPr/>
        </p:nvGrpSpPr>
        <p:grpSpPr>
          <a:xfrm>
            <a:off x="195986" y="816320"/>
            <a:ext cx="4062657" cy="821953"/>
            <a:chOff x="3691875" y="587125"/>
            <a:chExt cx="4062657" cy="821953"/>
          </a:xfrm>
        </p:grpSpPr>
        <p:sp>
          <p:nvSpPr>
            <p:cNvPr id="138" name="Google Shape;1506;p28"/>
            <p:cNvSpPr/>
            <p:nvPr/>
          </p:nvSpPr>
          <p:spPr>
            <a:xfrm>
              <a:off x="4102979" y="587125"/>
              <a:ext cx="3651553" cy="821953"/>
            </a:xfrm>
            <a:custGeom>
              <a:avLst/>
              <a:gdLst/>
              <a:ahLst/>
              <a:cxnLst/>
              <a:rect l="l" t="t" r="r" b="b"/>
              <a:pathLst>
                <a:path w="131339" h="29564" extrusionOk="0">
                  <a:moveTo>
                    <a:pt x="1" y="1"/>
                  </a:moveTo>
                  <a:lnTo>
                    <a:pt x="1" y="29564"/>
                  </a:lnTo>
                  <a:lnTo>
                    <a:pt x="120802" y="29564"/>
                  </a:lnTo>
                  <a:cubicBezTo>
                    <a:pt x="126624" y="29564"/>
                    <a:pt x="131339" y="24849"/>
                    <a:pt x="131339" y="19027"/>
                  </a:cubicBezTo>
                  <a:cubicBezTo>
                    <a:pt x="131339" y="13205"/>
                    <a:pt x="126624" y="8490"/>
                    <a:pt x="120802" y="8490"/>
                  </a:cubicBezTo>
                  <a:lnTo>
                    <a:pt x="72379" y="8490"/>
                  </a:lnTo>
                  <a:cubicBezTo>
                    <a:pt x="69950" y="8490"/>
                    <a:pt x="67902" y="6668"/>
                    <a:pt x="67616" y="4251"/>
                  </a:cubicBezTo>
                  <a:cubicBezTo>
                    <a:pt x="67343" y="1822"/>
                    <a:pt x="65295" y="1"/>
                    <a:pt x="62854" y="1"/>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507;p28"/>
            <p:cNvSpPr/>
            <p:nvPr/>
          </p:nvSpPr>
          <p:spPr>
            <a:xfrm>
              <a:off x="3691875" y="587208"/>
              <a:ext cx="821953" cy="821786"/>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508;p28"/>
            <p:cNvSpPr/>
            <p:nvPr/>
          </p:nvSpPr>
          <p:spPr>
            <a:xfrm>
              <a:off x="4614724" y="620570"/>
              <a:ext cx="39090" cy="744495"/>
            </a:xfrm>
            <a:custGeom>
              <a:avLst/>
              <a:gdLst/>
              <a:ahLst/>
              <a:cxnLst/>
              <a:rect l="l" t="t" r="r" b="b"/>
              <a:pathLst>
                <a:path w="1406" h="26778" extrusionOk="0">
                  <a:moveTo>
                    <a:pt x="1" y="0"/>
                  </a:moveTo>
                  <a:lnTo>
                    <a:pt x="1" y="26777"/>
                  </a:lnTo>
                  <a:lnTo>
                    <a:pt x="1406" y="26777"/>
                  </a:lnTo>
                  <a:lnTo>
                    <a:pt x="1406" y="0"/>
                  </a:ln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510;p28"/>
            <p:cNvSpPr txBox="1"/>
            <p:nvPr/>
          </p:nvSpPr>
          <p:spPr>
            <a:xfrm>
              <a:off x="4695703" y="914444"/>
              <a:ext cx="2270532"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b="0" i="0" u="none" strike="noStrike" cap="none" dirty="0">
                  <a:solidFill>
                    <a:srgbClr val="434343"/>
                  </a:solidFill>
                  <a:latin typeface="Fira Sans Extra Condensed Medium"/>
                  <a:ea typeface="Fira Sans Extra Condensed Medium"/>
                  <a:cs typeface="Fira Sans Extra Condensed Medium"/>
                  <a:sym typeface="Fira Sans Extra Condensed Medium"/>
                </a:rPr>
                <a:t>UNDERGRADUATE STUDENTS</a:t>
              </a:r>
              <a:endParaRPr sz="1700" b="0" i="0" u="none" strike="noStrike" cap="none"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43" name="Google Shape;1511;p28"/>
            <p:cNvSpPr/>
            <p:nvPr/>
          </p:nvSpPr>
          <p:spPr>
            <a:xfrm>
              <a:off x="3775801" y="671099"/>
              <a:ext cx="654103" cy="654045"/>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600" b="1" i="0" u="none" strike="noStrike" cap="none" dirty="0">
                  <a:solidFill>
                    <a:srgbClr val="FFFFFF"/>
                  </a:solidFill>
                  <a:latin typeface="Fira Sans Extra Condensed Medium"/>
                  <a:ea typeface="Fira Sans Extra Condensed Medium"/>
                  <a:cs typeface="Fira Sans Extra Condensed Medium"/>
                  <a:sym typeface="Fira Sans Extra Condensed Medium"/>
                </a:rPr>
                <a:t>1661</a:t>
              </a:r>
              <a:endParaRPr sz="1600" b="1" i="0" u="none" strike="noStrike" cap="none" dirty="0">
                <a:solidFill>
                  <a:srgbClr val="000000"/>
                </a:solidFill>
                <a:latin typeface="Arial"/>
                <a:ea typeface="Arial"/>
                <a:cs typeface="Arial"/>
                <a:sym typeface="Arial"/>
              </a:endParaRPr>
            </a:p>
          </p:txBody>
        </p:sp>
      </p:grpSp>
      <p:grpSp>
        <p:nvGrpSpPr>
          <p:cNvPr id="144" name="Google Shape;1526;p28"/>
          <p:cNvGrpSpPr/>
          <p:nvPr/>
        </p:nvGrpSpPr>
        <p:grpSpPr>
          <a:xfrm>
            <a:off x="4138657" y="3335514"/>
            <a:ext cx="3980007" cy="848876"/>
            <a:chOff x="3691875" y="3734503"/>
            <a:chExt cx="3980007" cy="848876"/>
          </a:xfrm>
        </p:grpSpPr>
        <p:sp>
          <p:nvSpPr>
            <p:cNvPr id="145" name="Google Shape;1527;p28"/>
            <p:cNvSpPr/>
            <p:nvPr/>
          </p:nvSpPr>
          <p:spPr>
            <a:xfrm>
              <a:off x="4020329" y="3761426"/>
              <a:ext cx="3651553" cy="821953"/>
            </a:xfrm>
            <a:custGeom>
              <a:avLst/>
              <a:gdLst/>
              <a:ahLst/>
              <a:cxnLst/>
              <a:rect l="l" t="t" r="r" b="b"/>
              <a:pathLst>
                <a:path w="131339" h="29564" extrusionOk="0">
                  <a:moveTo>
                    <a:pt x="1" y="0"/>
                  </a:moveTo>
                  <a:lnTo>
                    <a:pt x="1" y="29563"/>
                  </a:lnTo>
                  <a:lnTo>
                    <a:pt x="120802" y="29563"/>
                  </a:lnTo>
                  <a:cubicBezTo>
                    <a:pt x="126624" y="29563"/>
                    <a:pt x="131339" y="24848"/>
                    <a:pt x="131339" y="19026"/>
                  </a:cubicBezTo>
                  <a:cubicBezTo>
                    <a:pt x="131339" y="13204"/>
                    <a:pt x="126624" y="8489"/>
                    <a:pt x="120802" y="8489"/>
                  </a:cubicBezTo>
                  <a:lnTo>
                    <a:pt x="72379" y="8489"/>
                  </a:lnTo>
                  <a:cubicBezTo>
                    <a:pt x="69950" y="8489"/>
                    <a:pt x="67902" y="6668"/>
                    <a:pt x="67616" y="4239"/>
                  </a:cubicBezTo>
                  <a:cubicBezTo>
                    <a:pt x="67343" y="1822"/>
                    <a:pt x="65295" y="0"/>
                    <a:pt x="6285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528;p28"/>
            <p:cNvSpPr/>
            <p:nvPr/>
          </p:nvSpPr>
          <p:spPr>
            <a:xfrm>
              <a:off x="3691875" y="3734503"/>
              <a:ext cx="821953" cy="821786"/>
            </a:xfrm>
            <a:custGeom>
              <a:avLst/>
              <a:gdLst/>
              <a:ahLst/>
              <a:cxnLst/>
              <a:rect l="l" t="t" r="r" b="b"/>
              <a:pathLst>
                <a:path w="29564" h="29558" extrusionOk="0">
                  <a:moveTo>
                    <a:pt x="14782" y="0"/>
                  </a:moveTo>
                  <a:cubicBezTo>
                    <a:pt x="12231" y="0"/>
                    <a:pt x="9680" y="658"/>
                    <a:pt x="7394" y="1974"/>
                  </a:cubicBezTo>
                  <a:cubicBezTo>
                    <a:pt x="2822" y="4617"/>
                    <a:pt x="0" y="9498"/>
                    <a:pt x="0" y="14773"/>
                  </a:cubicBezTo>
                  <a:cubicBezTo>
                    <a:pt x="0" y="20059"/>
                    <a:pt x="2822" y="24941"/>
                    <a:pt x="7394" y="27584"/>
                  </a:cubicBezTo>
                  <a:cubicBezTo>
                    <a:pt x="9680" y="28900"/>
                    <a:pt x="12231" y="29557"/>
                    <a:pt x="14782" y="29557"/>
                  </a:cubicBezTo>
                  <a:cubicBezTo>
                    <a:pt x="17333" y="29557"/>
                    <a:pt x="19884" y="28900"/>
                    <a:pt x="22170" y="27584"/>
                  </a:cubicBezTo>
                  <a:cubicBezTo>
                    <a:pt x="26742" y="24941"/>
                    <a:pt x="29564" y="20059"/>
                    <a:pt x="29564" y="14773"/>
                  </a:cubicBezTo>
                  <a:cubicBezTo>
                    <a:pt x="29564" y="9498"/>
                    <a:pt x="26742" y="4617"/>
                    <a:pt x="22170" y="1974"/>
                  </a:cubicBezTo>
                  <a:cubicBezTo>
                    <a:pt x="19884" y="658"/>
                    <a:pt x="17333" y="0"/>
                    <a:pt x="14782"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529;p28"/>
            <p:cNvSpPr/>
            <p:nvPr/>
          </p:nvSpPr>
          <p:spPr>
            <a:xfrm>
              <a:off x="4614724" y="3767837"/>
              <a:ext cx="39090" cy="744495"/>
            </a:xfrm>
            <a:custGeom>
              <a:avLst/>
              <a:gdLst/>
              <a:ahLst/>
              <a:cxnLst/>
              <a:rect l="l" t="t" r="r" b="b"/>
              <a:pathLst>
                <a:path w="1406" h="26778" extrusionOk="0">
                  <a:moveTo>
                    <a:pt x="1" y="1"/>
                  </a:moveTo>
                  <a:lnTo>
                    <a:pt x="1" y="26778"/>
                  </a:lnTo>
                  <a:lnTo>
                    <a:pt x="1406" y="26778"/>
                  </a:lnTo>
                  <a:lnTo>
                    <a:pt x="1406" y="1"/>
                  </a:ln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531;p28"/>
            <p:cNvSpPr txBox="1"/>
            <p:nvPr/>
          </p:nvSpPr>
          <p:spPr>
            <a:xfrm>
              <a:off x="4707822" y="4091980"/>
              <a:ext cx="2425370" cy="365700"/>
            </a:xfrm>
            <a:prstGeom prst="rect">
              <a:avLst/>
            </a:prstGeom>
            <a:noFill/>
            <a:ln>
              <a:noFill/>
            </a:ln>
          </p:spPr>
          <p:txBody>
            <a:bodyPr spcFirstLastPara="1" wrap="square" lIns="91425" tIns="91425" rIns="91425" bIns="91425" anchor="ctr" anchorCtr="0">
              <a:noAutofit/>
            </a:bodyPr>
            <a:lstStyle/>
            <a:p>
              <a:pPr lvl="0">
                <a:buClr>
                  <a:srgbClr val="000000"/>
                </a:buClr>
                <a:buSzPts val="1700"/>
              </a:pPr>
              <a:r>
                <a:rPr lang="en-MY" sz="1700" dirty="0">
                  <a:solidFill>
                    <a:srgbClr val="434343"/>
                  </a:solidFill>
                  <a:latin typeface="Fira Sans Extra Condensed Medium"/>
                  <a:ea typeface="Fira Sans Extra Condensed Medium"/>
                  <a:cs typeface="Fira Sans Extra Condensed Medium"/>
                  <a:sym typeface="Fira Sans Extra Condensed Medium"/>
                </a:rPr>
                <a:t>POST GRADUATE STUDENTS</a:t>
              </a:r>
            </a:p>
          </p:txBody>
        </p:sp>
        <p:sp>
          <p:nvSpPr>
            <p:cNvPr id="150" name="Google Shape;1532;p28"/>
            <p:cNvSpPr/>
            <p:nvPr/>
          </p:nvSpPr>
          <p:spPr>
            <a:xfrm>
              <a:off x="3775801" y="3818537"/>
              <a:ext cx="654103" cy="654045"/>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600" b="1" i="0" u="none" strike="noStrike" cap="none" dirty="0">
                  <a:solidFill>
                    <a:schemeClr val="bg1"/>
                  </a:solidFill>
                  <a:latin typeface="Arial"/>
                  <a:ea typeface="Arial"/>
                  <a:cs typeface="Arial"/>
                  <a:sym typeface="Arial"/>
                </a:rPr>
                <a:t>571</a:t>
              </a:r>
              <a:endParaRPr sz="1600" b="1" i="0" u="none" strike="noStrike" cap="none" dirty="0">
                <a:solidFill>
                  <a:schemeClr val="bg1"/>
                </a:solidFill>
                <a:latin typeface="Arial"/>
                <a:ea typeface="Arial"/>
                <a:cs typeface="Arial"/>
                <a:sym typeface="Arial"/>
              </a:endParaRPr>
            </a:p>
          </p:txBody>
        </p:sp>
      </p:grpSp>
      <p:grpSp>
        <p:nvGrpSpPr>
          <p:cNvPr id="122" name="Group 121"/>
          <p:cNvGrpSpPr/>
          <p:nvPr/>
        </p:nvGrpSpPr>
        <p:grpSpPr>
          <a:xfrm>
            <a:off x="2172250" y="1505717"/>
            <a:ext cx="1829886" cy="1637734"/>
            <a:chOff x="1939730" y="1480103"/>
            <a:chExt cx="1829886" cy="1637734"/>
          </a:xfrm>
        </p:grpSpPr>
        <p:grpSp>
          <p:nvGrpSpPr>
            <p:cNvPr id="151" name="Google Shape;1027;p20"/>
            <p:cNvGrpSpPr/>
            <p:nvPr/>
          </p:nvGrpSpPr>
          <p:grpSpPr>
            <a:xfrm>
              <a:off x="1939730" y="1510474"/>
              <a:ext cx="1829886" cy="1607363"/>
              <a:chOff x="1280174" y="1216025"/>
              <a:chExt cx="1829886" cy="1607363"/>
            </a:xfrm>
          </p:grpSpPr>
          <p:sp>
            <p:nvSpPr>
              <p:cNvPr id="152" name="Google Shape;1028;p20"/>
              <p:cNvSpPr/>
              <p:nvPr/>
            </p:nvSpPr>
            <p:spPr>
              <a:xfrm>
                <a:off x="1437625" y="1216025"/>
                <a:ext cx="1672435" cy="343525"/>
              </a:xfrm>
              <a:custGeom>
                <a:avLst/>
                <a:gdLst/>
                <a:ahLst/>
                <a:cxnLst/>
                <a:rect l="l" t="t" r="r" b="b"/>
                <a:pathLst>
                  <a:path w="59128" h="13741" extrusionOk="0">
                    <a:moveTo>
                      <a:pt x="19444" y="1"/>
                    </a:moveTo>
                    <a:lnTo>
                      <a:pt x="16860" y="6085"/>
                    </a:lnTo>
                    <a:lnTo>
                      <a:pt x="1" y="6085"/>
                    </a:lnTo>
                    <a:lnTo>
                      <a:pt x="1" y="13741"/>
                    </a:lnTo>
                    <a:lnTo>
                      <a:pt x="59127" y="13741"/>
                    </a:lnTo>
                    <a:lnTo>
                      <a:pt x="59127" y="7645"/>
                    </a:lnTo>
                    <a:lnTo>
                      <a:pt x="59127" y="6085"/>
                    </a:lnTo>
                    <a:lnTo>
                      <a:pt x="59127" y="1"/>
                    </a:lnTo>
                    <a:close/>
                  </a:path>
                </a:pathLst>
              </a:custGeom>
              <a:solidFill>
                <a:srgbClr val="69E781"/>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endParaRPr sz="1400" b="0" i="0" u="none" strike="noStrike" cap="none" dirty="0">
                  <a:solidFill>
                    <a:srgbClr val="FFFFFF"/>
                  </a:solidFill>
                  <a:latin typeface="Arial"/>
                  <a:ea typeface="Arial"/>
                  <a:cs typeface="Arial"/>
                  <a:sym typeface="Arial"/>
                </a:endParaRPr>
              </a:p>
            </p:txBody>
          </p:sp>
          <p:sp>
            <p:nvSpPr>
              <p:cNvPr id="153" name="Google Shape;1029;p20"/>
              <p:cNvSpPr/>
              <p:nvPr/>
            </p:nvSpPr>
            <p:spPr>
              <a:xfrm>
                <a:off x="1437625" y="1559525"/>
                <a:ext cx="1672435" cy="1182900"/>
              </a:xfrm>
              <a:custGeom>
                <a:avLst/>
                <a:gdLst/>
                <a:ahLst/>
                <a:cxnLst/>
                <a:rect l="l" t="t" r="r" b="b"/>
                <a:pathLst>
                  <a:path w="59128" h="47316" extrusionOk="0">
                    <a:moveTo>
                      <a:pt x="1" y="1"/>
                    </a:moveTo>
                    <a:lnTo>
                      <a:pt x="1" y="47316"/>
                    </a:lnTo>
                    <a:lnTo>
                      <a:pt x="59127" y="47316"/>
                    </a:lnTo>
                    <a:lnTo>
                      <a:pt x="59127" y="1"/>
                    </a:lnTo>
                    <a:close/>
                  </a:path>
                </a:pathLst>
              </a:custGeom>
              <a:solidFill>
                <a:srgbClr val="EEEEEE"/>
              </a:solidFill>
              <a:ln>
                <a:noFill/>
              </a:ln>
            </p:spPr>
            <p:txBody>
              <a:bodyPr spcFirstLastPara="1" wrap="square" lIns="274300" tIns="91425" rIns="91425" bIns="91425" anchor="ctr" anchorCtr="0">
                <a:noAutofit/>
              </a:bodyPr>
              <a:lstStyle/>
              <a:p>
                <a:pPr algn="ctr">
                  <a:lnSpc>
                    <a:spcPct val="100000"/>
                  </a:lnSpc>
                  <a:spcBef>
                    <a:spcPct val="0"/>
                  </a:spcBef>
                  <a:buNone/>
                </a:pPr>
                <a:r>
                  <a:rPr lang="en-US" sz="800" b="1" dirty="0"/>
                  <a:t>BACHELOR OF COMPUTER SCIENCE (BIOINFORMATICS) </a:t>
                </a:r>
              </a:p>
              <a:p>
                <a:pPr algn="ctr">
                  <a:lnSpc>
                    <a:spcPct val="100000"/>
                  </a:lnSpc>
                  <a:spcBef>
                    <a:spcPct val="0"/>
                  </a:spcBef>
                  <a:spcAft>
                    <a:spcPts val="600"/>
                  </a:spcAft>
                  <a:buNone/>
                </a:pPr>
                <a:r>
                  <a:rPr lang="en-US" sz="800" b="1" dirty="0"/>
                  <a:t>WITH HONOURS</a:t>
                </a:r>
              </a:p>
            </p:txBody>
          </p:sp>
          <p:sp>
            <p:nvSpPr>
              <p:cNvPr id="154" name="Google Shape;1030;p20"/>
              <p:cNvSpPr/>
              <p:nvPr/>
            </p:nvSpPr>
            <p:spPr>
              <a:xfrm>
                <a:off x="1280174" y="2323329"/>
                <a:ext cx="575001" cy="500059"/>
              </a:xfrm>
              <a:custGeom>
                <a:avLst/>
                <a:gdLst/>
                <a:ahLst/>
                <a:cxnLst/>
                <a:rect l="l" t="t" r="r" b="b"/>
                <a:pathLst>
                  <a:path w="18872" h="18872" extrusionOk="0">
                    <a:moveTo>
                      <a:pt x="1" y="0"/>
                    </a:moveTo>
                    <a:lnTo>
                      <a:pt x="1" y="18871"/>
                    </a:lnTo>
                    <a:lnTo>
                      <a:pt x="18872" y="18871"/>
                    </a:lnTo>
                    <a:lnTo>
                      <a:pt x="18872" y="0"/>
                    </a:ln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1" i="0" u="none" strike="noStrike" cap="none" dirty="0">
                    <a:latin typeface="Fira Sans Extra Condensed Medium"/>
                    <a:ea typeface="Fira Sans Extra Condensed Medium"/>
                    <a:cs typeface="Fira Sans Extra Condensed Medium"/>
                    <a:sym typeface="Fira Sans Extra Condensed Medium"/>
                  </a:rPr>
                  <a:t>151</a:t>
                </a:r>
                <a:endParaRPr sz="1400" b="1" i="0" u="none" strike="noStrike" cap="none" dirty="0">
                  <a:latin typeface="Arial"/>
                  <a:ea typeface="Arial"/>
                  <a:cs typeface="Arial"/>
                  <a:sym typeface="Arial"/>
                </a:endParaRPr>
              </a:p>
            </p:txBody>
          </p:sp>
        </p:grpSp>
        <p:pic>
          <p:nvPicPr>
            <p:cNvPr id="155" name="Picture 154">
              <a:extLst>
                <a:ext uri="{FF2B5EF4-FFF2-40B4-BE49-F238E27FC236}">
                  <a16:creationId xmlns:a16="http://schemas.microsoft.com/office/drawing/2014/main" id="{57583229-76A4-4935-A69A-0B5F497AF50E}"/>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13859" y="1480103"/>
              <a:ext cx="555757" cy="555757"/>
            </a:xfrm>
            <a:prstGeom prst="rect">
              <a:avLst/>
            </a:prstGeom>
          </p:spPr>
        </p:pic>
      </p:grpSp>
      <p:grpSp>
        <p:nvGrpSpPr>
          <p:cNvPr id="121" name="Group 120"/>
          <p:cNvGrpSpPr/>
          <p:nvPr/>
        </p:nvGrpSpPr>
        <p:grpSpPr>
          <a:xfrm>
            <a:off x="4167239" y="1471556"/>
            <a:ext cx="1829886" cy="1638504"/>
            <a:chOff x="3842514" y="1470739"/>
            <a:chExt cx="1829886" cy="1638504"/>
          </a:xfrm>
        </p:grpSpPr>
        <p:grpSp>
          <p:nvGrpSpPr>
            <p:cNvPr id="141" name="Google Shape;1027;p20"/>
            <p:cNvGrpSpPr/>
            <p:nvPr/>
          </p:nvGrpSpPr>
          <p:grpSpPr>
            <a:xfrm>
              <a:off x="3842514" y="1501880"/>
              <a:ext cx="1829886" cy="1607363"/>
              <a:chOff x="1280174" y="1216025"/>
              <a:chExt cx="1829886" cy="1607363"/>
            </a:xfrm>
          </p:grpSpPr>
          <p:sp>
            <p:nvSpPr>
              <p:cNvPr id="148" name="Google Shape;1028;p20"/>
              <p:cNvSpPr/>
              <p:nvPr/>
            </p:nvSpPr>
            <p:spPr>
              <a:xfrm>
                <a:off x="1437625" y="1216025"/>
                <a:ext cx="1672435" cy="343525"/>
              </a:xfrm>
              <a:custGeom>
                <a:avLst/>
                <a:gdLst/>
                <a:ahLst/>
                <a:cxnLst/>
                <a:rect l="l" t="t" r="r" b="b"/>
                <a:pathLst>
                  <a:path w="59128" h="13741" extrusionOk="0">
                    <a:moveTo>
                      <a:pt x="19444" y="1"/>
                    </a:moveTo>
                    <a:lnTo>
                      <a:pt x="16860" y="6085"/>
                    </a:lnTo>
                    <a:lnTo>
                      <a:pt x="1" y="6085"/>
                    </a:lnTo>
                    <a:lnTo>
                      <a:pt x="1" y="13741"/>
                    </a:lnTo>
                    <a:lnTo>
                      <a:pt x="59127" y="13741"/>
                    </a:lnTo>
                    <a:lnTo>
                      <a:pt x="59127" y="7645"/>
                    </a:lnTo>
                    <a:lnTo>
                      <a:pt x="59127" y="6085"/>
                    </a:lnTo>
                    <a:lnTo>
                      <a:pt x="59127" y="1"/>
                    </a:ln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endParaRPr sz="1400" b="0" i="0" u="none" strike="noStrike" cap="none" dirty="0">
                  <a:solidFill>
                    <a:srgbClr val="FFFFFF"/>
                  </a:solidFill>
                  <a:latin typeface="Arial"/>
                  <a:ea typeface="Arial"/>
                  <a:cs typeface="Arial"/>
                  <a:sym typeface="Arial"/>
                </a:endParaRPr>
              </a:p>
            </p:txBody>
          </p:sp>
          <p:sp>
            <p:nvSpPr>
              <p:cNvPr id="156" name="Google Shape;1029;p20"/>
              <p:cNvSpPr/>
              <p:nvPr/>
            </p:nvSpPr>
            <p:spPr>
              <a:xfrm>
                <a:off x="1437625" y="1559525"/>
                <a:ext cx="1672435" cy="1182900"/>
              </a:xfrm>
              <a:custGeom>
                <a:avLst/>
                <a:gdLst/>
                <a:ahLst/>
                <a:cxnLst/>
                <a:rect l="l" t="t" r="r" b="b"/>
                <a:pathLst>
                  <a:path w="59128" h="47316" extrusionOk="0">
                    <a:moveTo>
                      <a:pt x="1" y="1"/>
                    </a:moveTo>
                    <a:lnTo>
                      <a:pt x="1" y="47316"/>
                    </a:lnTo>
                    <a:lnTo>
                      <a:pt x="59127" y="47316"/>
                    </a:lnTo>
                    <a:lnTo>
                      <a:pt x="59127" y="1"/>
                    </a:lnTo>
                    <a:close/>
                  </a:path>
                </a:pathLst>
              </a:custGeom>
              <a:solidFill>
                <a:srgbClr val="EEEEEE"/>
              </a:solidFill>
              <a:ln>
                <a:noFill/>
              </a:ln>
            </p:spPr>
            <p:txBody>
              <a:bodyPr spcFirstLastPara="1" wrap="square" lIns="274300" tIns="91425" rIns="91425" bIns="91425" anchor="ctr" anchorCtr="0">
                <a:noAutofit/>
              </a:bodyPr>
              <a:lstStyle/>
              <a:p>
                <a:pPr algn="ctr">
                  <a:lnSpc>
                    <a:spcPct val="100000"/>
                  </a:lnSpc>
                  <a:spcBef>
                    <a:spcPct val="0"/>
                  </a:spcBef>
                  <a:buNone/>
                </a:pPr>
                <a:r>
                  <a:rPr lang="en-US" sz="800" b="1" dirty="0"/>
                  <a:t>SCIENCE (SOFTWARE ENGINEERING) WITH HONOURS</a:t>
                </a:r>
              </a:p>
            </p:txBody>
          </p:sp>
          <p:sp>
            <p:nvSpPr>
              <p:cNvPr id="157" name="Google Shape;1030;p20"/>
              <p:cNvSpPr/>
              <p:nvPr/>
            </p:nvSpPr>
            <p:spPr>
              <a:xfrm>
                <a:off x="1280174" y="2323329"/>
                <a:ext cx="575001" cy="500059"/>
              </a:xfrm>
              <a:custGeom>
                <a:avLst/>
                <a:gdLst/>
                <a:ahLst/>
                <a:cxnLst/>
                <a:rect l="l" t="t" r="r" b="b"/>
                <a:pathLst>
                  <a:path w="18872" h="18872" extrusionOk="0">
                    <a:moveTo>
                      <a:pt x="1" y="0"/>
                    </a:moveTo>
                    <a:lnTo>
                      <a:pt x="1" y="18871"/>
                    </a:lnTo>
                    <a:lnTo>
                      <a:pt x="18872" y="18871"/>
                    </a:lnTo>
                    <a:lnTo>
                      <a:pt x="18872" y="0"/>
                    </a:ln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1" i="0" u="none" strike="noStrike" cap="none" dirty="0">
                    <a:latin typeface="Fira Sans Extra Condensed Medium"/>
                    <a:ea typeface="Fira Sans Extra Condensed Medium"/>
                    <a:cs typeface="Fira Sans Extra Condensed Medium"/>
                    <a:sym typeface="Fira Sans Extra Condensed Medium"/>
                  </a:rPr>
                  <a:t>663</a:t>
                </a:r>
                <a:endParaRPr sz="1400" b="1" i="0" u="none" strike="noStrike" cap="none" dirty="0">
                  <a:latin typeface="Arial"/>
                  <a:ea typeface="Arial"/>
                  <a:cs typeface="Arial"/>
                  <a:sym typeface="Arial"/>
                </a:endParaRPr>
              </a:p>
            </p:txBody>
          </p:sp>
        </p:grpSp>
        <p:pic>
          <p:nvPicPr>
            <p:cNvPr id="158" name="Picture 157">
              <a:extLst>
                <a:ext uri="{FF2B5EF4-FFF2-40B4-BE49-F238E27FC236}">
                  <a16:creationId xmlns:a16="http://schemas.microsoft.com/office/drawing/2014/main" id="{B9F3645E-D24A-47E5-B539-85E4E68662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14017" y="1470739"/>
              <a:ext cx="536657" cy="552940"/>
            </a:xfrm>
            <a:prstGeom prst="rect">
              <a:avLst/>
            </a:prstGeom>
          </p:spPr>
        </p:pic>
      </p:grpSp>
      <p:grpSp>
        <p:nvGrpSpPr>
          <p:cNvPr id="13" name="Group 12"/>
          <p:cNvGrpSpPr/>
          <p:nvPr/>
        </p:nvGrpSpPr>
        <p:grpSpPr>
          <a:xfrm>
            <a:off x="6136892" y="1283937"/>
            <a:ext cx="1939298" cy="1850245"/>
            <a:chOff x="5792560" y="1264722"/>
            <a:chExt cx="1939298" cy="1850245"/>
          </a:xfrm>
        </p:grpSpPr>
        <p:grpSp>
          <p:nvGrpSpPr>
            <p:cNvPr id="159" name="Google Shape;1027;p20"/>
            <p:cNvGrpSpPr/>
            <p:nvPr/>
          </p:nvGrpSpPr>
          <p:grpSpPr>
            <a:xfrm>
              <a:off x="5792560" y="1507604"/>
              <a:ext cx="1829886" cy="1607363"/>
              <a:chOff x="1280174" y="1216025"/>
              <a:chExt cx="1829886" cy="1607363"/>
            </a:xfrm>
          </p:grpSpPr>
          <p:sp>
            <p:nvSpPr>
              <p:cNvPr id="160" name="Google Shape;1028;p20"/>
              <p:cNvSpPr/>
              <p:nvPr/>
            </p:nvSpPr>
            <p:spPr>
              <a:xfrm>
                <a:off x="1437625" y="1216025"/>
                <a:ext cx="1672435" cy="343525"/>
              </a:xfrm>
              <a:custGeom>
                <a:avLst/>
                <a:gdLst/>
                <a:ahLst/>
                <a:cxnLst/>
                <a:rect l="l" t="t" r="r" b="b"/>
                <a:pathLst>
                  <a:path w="59128" h="13741" extrusionOk="0">
                    <a:moveTo>
                      <a:pt x="19444" y="1"/>
                    </a:moveTo>
                    <a:lnTo>
                      <a:pt x="16860" y="6085"/>
                    </a:lnTo>
                    <a:lnTo>
                      <a:pt x="1" y="6085"/>
                    </a:lnTo>
                    <a:lnTo>
                      <a:pt x="1" y="13741"/>
                    </a:lnTo>
                    <a:lnTo>
                      <a:pt x="59127" y="13741"/>
                    </a:lnTo>
                    <a:lnTo>
                      <a:pt x="59127" y="7645"/>
                    </a:lnTo>
                    <a:lnTo>
                      <a:pt x="59127" y="6085"/>
                    </a:lnTo>
                    <a:lnTo>
                      <a:pt x="59127" y="1"/>
                    </a:lnTo>
                    <a:close/>
                  </a:path>
                </a:pathLst>
              </a:custGeom>
              <a:solidFill>
                <a:srgbClr val="00B0F0"/>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endParaRPr sz="1400" b="0" i="0" u="none" strike="noStrike" cap="none" dirty="0">
                  <a:solidFill>
                    <a:srgbClr val="FFFFFF"/>
                  </a:solidFill>
                  <a:latin typeface="Arial"/>
                  <a:ea typeface="Arial"/>
                  <a:cs typeface="Arial"/>
                  <a:sym typeface="Arial"/>
                </a:endParaRPr>
              </a:p>
            </p:txBody>
          </p:sp>
          <p:sp>
            <p:nvSpPr>
              <p:cNvPr id="161" name="Google Shape;1029;p20"/>
              <p:cNvSpPr/>
              <p:nvPr/>
            </p:nvSpPr>
            <p:spPr>
              <a:xfrm>
                <a:off x="1437625" y="1559525"/>
                <a:ext cx="1672435" cy="1182900"/>
              </a:xfrm>
              <a:custGeom>
                <a:avLst/>
                <a:gdLst/>
                <a:ahLst/>
                <a:cxnLst/>
                <a:rect l="l" t="t" r="r" b="b"/>
                <a:pathLst>
                  <a:path w="59128" h="47316" extrusionOk="0">
                    <a:moveTo>
                      <a:pt x="1" y="1"/>
                    </a:moveTo>
                    <a:lnTo>
                      <a:pt x="1" y="47316"/>
                    </a:lnTo>
                    <a:lnTo>
                      <a:pt x="59127" y="47316"/>
                    </a:lnTo>
                    <a:lnTo>
                      <a:pt x="59127" y="1"/>
                    </a:lnTo>
                    <a:close/>
                  </a:path>
                </a:pathLst>
              </a:custGeom>
              <a:solidFill>
                <a:srgbClr val="EEEEEE"/>
              </a:solidFill>
              <a:ln>
                <a:noFill/>
              </a:ln>
            </p:spPr>
            <p:txBody>
              <a:bodyPr spcFirstLastPara="1" wrap="square" lIns="274300" tIns="91425" rIns="91425" bIns="91425" anchor="ctr" anchorCtr="0">
                <a:noAutofit/>
              </a:bodyPr>
              <a:lstStyle/>
              <a:p>
                <a:pPr algn="ctr"/>
                <a:r>
                  <a:rPr lang="en-US" sz="800" b="1" dirty="0"/>
                  <a:t>BACHELOR OF COMPUTER SCIENCE (DATA ENGINEERING) WITH HONOURS</a:t>
                </a:r>
              </a:p>
            </p:txBody>
          </p:sp>
          <p:sp>
            <p:nvSpPr>
              <p:cNvPr id="162" name="Google Shape;1030;p20"/>
              <p:cNvSpPr/>
              <p:nvPr/>
            </p:nvSpPr>
            <p:spPr>
              <a:xfrm>
                <a:off x="1280174" y="2323329"/>
                <a:ext cx="575001" cy="500059"/>
              </a:xfrm>
              <a:custGeom>
                <a:avLst/>
                <a:gdLst/>
                <a:ahLst/>
                <a:cxnLst/>
                <a:rect l="l" t="t" r="r" b="b"/>
                <a:pathLst>
                  <a:path w="18872" h="18872" extrusionOk="0">
                    <a:moveTo>
                      <a:pt x="1" y="0"/>
                    </a:moveTo>
                    <a:lnTo>
                      <a:pt x="1" y="18871"/>
                    </a:lnTo>
                    <a:lnTo>
                      <a:pt x="18872" y="18871"/>
                    </a:lnTo>
                    <a:lnTo>
                      <a:pt x="18872" y="0"/>
                    </a:lnTo>
                    <a:close/>
                  </a:path>
                </a:pathLst>
              </a:custGeom>
              <a:solidFill>
                <a:srgbClr val="00B0F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1" i="0" u="none" strike="noStrike" cap="none" dirty="0">
                    <a:latin typeface="Fira Sans Extra Condensed Medium"/>
                    <a:ea typeface="Fira Sans Extra Condensed Medium"/>
                    <a:cs typeface="Fira Sans Extra Condensed Medium"/>
                    <a:sym typeface="Fira Sans Extra Condensed Medium"/>
                  </a:rPr>
                  <a:t>195</a:t>
                </a:r>
                <a:endParaRPr sz="1400" b="1" i="0" u="none" strike="noStrike" cap="none" dirty="0">
                  <a:latin typeface="Arial"/>
                  <a:ea typeface="Arial"/>
                  <a:cs typeface="Arial"/>
                  <a:sym typeface="Arial"/>
                </a:endParaRPr>
              </a:p>
            </p:txBody>
          </p:sp>
        </p:grpSp>
        <p:pic>
          <p:nvPicPr>
            <p:cNvPr id="163" name="Picture 162">
              <a:extLst>
                <a:ext uri="{FF2B5EF4-FFF2-40B4-BE49-F238E27FC236}">
                  <a16:creationId xmlns:a16="http://schemas.microsoft.com/office/drawing/2014/main" id="{8B7A101F-6982-46F9-8FBE-09FA9DC6A4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5808" y="1264722"/>
              <a:ext cx="976050" cy="976050"/>
            </a:xfrm>
            <a:prstGeom prst="rect">
              <a:avLst/>
            </a:prstGeom>
          </p:spPr>
        </p:pic>
      </p:grpSp>
      <p:grpSp>
        <p:nvGrpSpPr>
          <p:cNvPr id="2" name="Group 1"/>
          <p:cNvGrpSpPr/>
          <p:nvPr/>
        </p:nvGrpSpPr>
        <p:grpSpPr>
          <a:xfrm>
            <a:off x="8139534" y="1420682"/>
            <a:ext cx="1829886" cy="1669072"/>
            <a:chOff x="7754596" y="1422992"/>
            <a:chExt cx="1829886" cy="1669072"/>
          </a:xfrm>
        </p:grpSpPr>
        <p:grpSp>
          <p:nvGrpSpPr>
            <p:cNvPr id="164" name="Google Shape;1027;p20"/>
            <p:cNvGrpSpPr/>
            <p:nvPr/>
          </p:nvGrpSpPr>
          <p:grpSpPr>
            <a:xfrm>
              <a:off x="7754596" y="1484701"/>
              <a:ext cx="1829886" cy="1607363"/>
              <a:chOff x="1280174" y="1216025"/>
              <a:chExt cx="1829886" cy="1607363"/>
            </a:xfrm>
          </p:grpSpPr>
          <p:sp>
            <p:nvSpPr>
              <p:cNvPr id="165" name="Google Shape;1028;p20"/>
              <p:cNvSpPr/>
              <p:nvPr/>
            </p:nvSpPr>
            <p:spPr>
              <a:xfrm>
                <a:off x="1437625" y="1216025"/>
                <a:ext cx="1672435" cy="343525"/>
              </a:xfrm>
              <a:custGeom>
                <a:avLst/>
                <a:gdLst/>
                <a:ahLst/>
                <a:cxnLst/>
                <a:rect l="l" t="t" r="r" b="b"/>
                <a:pathLst>
                  <a:path w="59128" h="13741" extrusionOk="0">
                    <a:moveTo>
                      <a:pt x="19444" y="1"/>
                    </a:moveTo>
                    <a:lnTo>
                      <a:pt x="16860" y="6085"/>
                    </a:lnTo>
                    <a:lnTo>
                      <a:pt x="1" y="6085"/>
                    </a:lnTo>
                    <a:lnTo>
                      <a:pt x="1" y="13741"/>
                    </a:lnTo>
                    <a:lnTo>
                      <a:pt x="59127" y="13741"/>
                    </a:lnTo>
                    <a:lnTo>
                      <a:pt x="59127" y="7645"/>
                    </a:lnTo>
                    <a:lnTo>
                      <a:pt x="59127" y="6085"/>
                    </a:lnTo>
                    <a:lnTo>
                      <a:pt x="59127" y="1"/>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endParaRPr sz="1400" b="0" i="0" u="none" strike="noStrike" cap="none" dirty="0">
                  <a:solidFill>
                    <a:srgbClr val="FFFFFF"/>
                  </a:solidFill>
                  <a:latin typeface="Arial"/>
                  <a:ea typeface="Arial"/>
                  <a:cs typeface="Arial"/>
                  <a:sym typeface="Arial"/>
                </a:endParaRPr>
              </a:p>
            </p:txBody>
          </p:sp>
          <p:sp>
            <p:nvSpPr>
              <p:cNvPr id="166" name="Google Shape;1029;p20"/>
              <p:cNvSpPr/>
              <p:nvPr/>
            </p:nvSpPr>
            <p:spPr>
              <a:xfrm>
                <a:off x="1437625" y="1559525"/>
                <a:ext cx="1672435" cy="1182900"/>
              </a:xfrm>
              <a:custGeom>
                <a:avLst/>
                <a:gdLst/>
                <a:ahLst/>
                <a:cxnLst/>
                <a:rect l="l" t="t" r="r" b="b"/>
                <a:pathLst>
                  <a:path w="59128" h="47316" extrusionOk="0">
                    <a:moveTo>
                      <a:pt x="1" y="1"/>
                    </a:moveTo>
                    <a:lnTo>
                      <a:pt x="1" y="47316"/>
                    </a:lnTo>
                    <a:lnTo>
                      <a:pt x="59127" y="47316"/>
                    </a:lnTo>
                    <a:lnTo>
                      <a:pt x="59127" y="1"/>
                    </a:lnTo>
                    <a:close/>
                  </a:path>
                </a:pathLst>
              </a:custGeom>
              <a:solidFill>
                <a:srgbClr val="EEEEEE"/>
              </a:solidFill>
              <a:ln>
                <a:noFill/>
              </a:ln>
            </p:spPr>
            <p:txBody>
              <a:bodyPr spcFirstLastPara="1" wrap="square" lIns="274300" tIns="91425" rIns="91425" bIns="91425" anchor="ctr" anchorCtr="0">
                <a:noAutofit/>
              </a:bodyPr>
              <a:lstStyle/>
              <a:p>
                <a:pPr algn="ctr"/>
                <a:r>
                  <a:rPr lang="en-US" sz="800" b="1" dirty="0"/>
                  <a:t>BACHELOR OF COMPUTER SCIENCE (COMPUTER NETWORKS &amp; SECURITY) WITH HONOURS </a:t>
                </a:r>
              </a:p>
            </p:txBody>
          </p:sp>
          <p:sp>
            <p:nvSpPr>
              <p:cNvPr id="167" name="Google Shape;1030;p20"/>
              <p:cNvSpPr/>
              <p:nvPr/>
            </p:nvSpPr>
            <p:spPr>
              <a:xfrm>
                <a:off x="1280174" y="2323329"/>
                <a:ext cx="575001" cy="500059"/>
              </a:xfrm>
              <a:custGeom>
                <a:avLst/>
                <a:gdLst/>
                <a:ahLst/>
                <a:cxnLst/>
                <a:rect l="l" t="t" r="r" b="b"/>
                <a:pathLst>
                  <a:path w="18872" h="18872" extrusionOk="0">
                    <a:moveTo>
                      <a:pt x="1" y="0"/>
                    </a:moveTo>
                    <a:lnTo>
                      <a:pt x="1" y="18871"/>
                    </a:lnTo>
                    <a:lnTo>
                      <a:pt x="18872" y="18871"/>
                    </a:lnTo>
                    <a:lnTo>
                      <a:pt x="18872"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1" i="0" u="none" strike="noStrike" cap="none" dirty="0">
                    <a:latin typeface="Fira Sans Extra Condensed Medium"/>
                    <a:ea typeface="Fira Sans Extra Condensed Medium"/>
                    <a:cs typeface="Fira Sans Extra Condensed Medium"/>
                    <a:sym typeface="Fira Sans Extra Condensed Medium"/>
                  </a:rPr>
                  <a:t>401</a:t>
                </a:r>
                <a:endParaRPr sz="1400" b="1" i="0" u="none" strike="noStrike" cap="none" dirty="0">
                  <a:latin typeface="Arial"/>
                  <a:ea typeface="Arial"/>
                  <a:cs typeface="Arial"/>
                  <a:sym typeface="Arial"/>
                </a:endParaRPr>
              </a:p>
            </p:txBody>
          </p:sp>
        </p:grpSp>
        <p:pic>
          <p:nvPicPr>
            <p:cNvPr id="168" name="Picture 167">
              <a:extLst>
                <a:ext uri="{FF2B5EF4-FFF2-40B4-BE49-F238E27FC236}">
                  <a16:creationId xmlns:a16="http://schemas.microsoft.com/office/drawing/2014/main" id="{3C7E9690-426C-4973-AF59-E8A20FB371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24412" y="1422992"/>
              <a:ext cx="632382" cy="632382"/>
            </a:xfrm>
            <a:prstGeom prst="rect">
              <a:avLst/>
            </a:prstGeom>
          </p:spPr>
        </p:pic>
      </p:grpSp>
      <p:grpSp>
        <p:nvGrpSpPr>
          <p:cNvPr id="3" name="Group 2"/>
          <p:cNvGrpSpPr/>
          <p:nvPr/>
        </p:nvGrpSpPr>
        <p:grpSpPr>
          <a:xfrm>
            <a:off x="10063359" y="1463788"/>
            <a:ext cx="1851347" cy="1633817"/>
            <a:chOff x="9776448" y="1504289"/>
            <a:chExt cx="1851347" cy="1633817"/>
          </a:xfrm>
        </p:grpSpPr>
        <p:grpSp>
          <p:nvGrpSpPr>
            <p:cNvPr id="169" name="Google Shape;1027;p20"/>
            <p:cNvGrpSpPr/>
            <p:nvPr/>
          </p:nvGrpSpPr>
          <p:grpSpPr>
            <a:xfrm>
              <a:off x="9776448" y="1530743"/>
              <a:ext cx="1829886" cy="1607363"/>
              <a:chOff x="1280174" y="1216025"/>
              <a:chExt cx="1829886" cy="1607363"/>
            </a:xfrm>
          </p:grpSpPr>
          <p:sp>
            <p:nvSpPr>
              <p:cNvPr id="170" name="Google Shape;1028;p20"/>
              <p:cNvSpPr/>
              <p:nvPr/>
            </p:nvSpPr>
            <p:spPr>
              <a:xfrm>
                <a:off x="1437625" y="1216025"/>
                <a:ext cx="1672435" cy="343525"/>
              </a:xfrm>
              <a:custGeom>
                <a:avLst/>
                <a:gdLst/>
                <a:ahLst/>
                <a:cxnLst/>
                <a:rect l="l" t="t" r="r" b="b"/>
                <a:pathLst>
                  <a:path w="59128" h="13741" extrusionOk="0">
                    <a:moveTo>
                      <a:pt x="19444" y="1"/>
                    </a:moveTo>
                    <a:lnTo>
                      <a:pt x="16860" y="6085"/>
                    </a:lnTo>
                    <a:lnTo>
                      <a:pt x="1" y="6085"/>
                    </a:lnTo>
                    <a:lnTo>
                      <a:pt x="1" y="13741"/>
                    </a:lnTo>
                    <a:lnTo>
                      <a:pt x="59127" y="13741"/>
                    </a:lnTo>
                    <a:lnTo>
                      <a:pt x="59127" y="7645"/>
                    </a:lnTo>
                    <a:lnTo>
                      <a:pt x="59127" y="6085"/>
                    </a:lnTo>
                    <a:lnTo>
                      <a:pt x="59127" y="1"/>
                    </a:lnTo>
                    <a:close/>
                  </a:path>
                </a:pathLst>
              </a:custGeom>
              <a:solidFill>
                <a:srgbClr val="FF3300"/>
              </a:solid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endParaRPr sz="1400" b="0" i="0" u="none" strike="noStrike" cap="none" dirty="0">
                  <a:solidFill>
                    <a:srgbClr val="FFFFFF"/>
                  </a:solidFill>
                  <a:latin typeface="Arial"/>
                  <a:ea typeface="Arial"/>
                  <a:cs typeface="Arial"/>
                  <a:sym typeface="Arial"/>
                </a:endParaRPr>
              </a:p>
            </p:txBody>
          </p:sp>
          <p:sp>
            <p:nvSpPr>
              <p:cNvPr id="171" name="Google Shape;1029;p20"/>
              <p:cNvSpPr/>
              <p:nvPr/>
            </p:nvSpPr>
            <p:spPr>
              <a:xfrm>
                <a:off x="1437625" y="1559525"/>
                <a:ext cx="1672435" cy="1182900"/>
              </a:xfrm>
              <a:custGeom>
                <a:avLst/>
                <a:gdLst/>
                <a:ahLst/>
                <a:cxnLst/>
                <a:rect l="l" t="t" r="r" b="b"/>
                <a:pathLst>
                  <a:path w="59128" h="47316" extrusionOk="0">
                    <a:moveTo>
                      <a:pt x="1" y="1"/>
                    </a:moveTo>
                    <a:lnTo>
                      <a:pt x="1" y="47316"/>
                    </a:lnTo>
                    <a:lnTo>
                      <a:pt x="59127" y="47316"/>
                    </a:lnTo>
                    <a:lnTo>
                      <a:pt x="59127" y="1"/>
                    </a:lnTo>
                    <a:close/>
                  </a:path>
                </a:pathLst>
              </a:custGeom>
              <a:solidFill>
                <a:srgbClr val="EEEEEE"/>
              </a:solidFill>
              <a:ln>
                <a:noFill/>
              </a:ln>
            </p:spPr>
            <p:txBody>
              <a:bodyPr spcFirstLastPara="1" wrap="square" lIns="274300" tIns="91425" rIns="91425" bIns="91425" anchor="ctr" anchorCtr="0">
                <a:noAutofit/>
              </a:bodyPr>
              <a:lstStyle/>
              <a:p>
                <a:pPr algn="ctr"/>
                <a:r>
                  <a:rPr lang="en-US" sz="800" b="1" dirty="0"/>
                  <a:t>BACHELOR OF COMPUTER SCIENCE (GRAPHICS AND MULTIMEDIA SOFTWARE) WITH HONOURS </a:t>
                </a:r>
              </a:p>
            </p:txBody>
          </p:sp>
          <p:sp>
            <p:nvSpPr>
              <p:cNvPr id="172" name="Google Shape;1030;p20"/>
              <p:cNvSpPr/>
              <p:nvPr/>
            </p:nvSpPr>
            <p:spPr>
              <a:xfrm>
                <a:off x="1280174" y="2323329"/>
                <a:ext cx="575001" cy="500059"/>
              </a:xfrm>
              <a:custGeom>
                <a:avLst/>
                <a:gdLst/>
                <a:ahLst/>
                <a:cxnLst/>
                <a:rect l="l" t="t" r="r" b="b"/>
                <a:pathLst>
                  <a:path w="18872" h="18872" extrusionOk="0">
                    <a:moveTo>
                      <a:pt x="1" y="0"/>
                    </a:moveTo>
                    <a:lnTo>
                      <a:pt x="1" y="18871"/>
                    </a:lnTo>
                    <a:lnTo>
                      <a:pt x="18872" y="18871"/>
                    </a:lnTo>
                    <a:lnTo>
                      <a:pt x="18872" y="0"/>
                    </a:lnTo>
                    <a:close/>
                  </a:path>
                </a:pathLst>
              </a:custGeom>
              <a:solidFill>
                <a:srgbClr val="FF33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1" i="0" u="none" strike="noStrike" cap="none" dirty="0">
                    <a:latin typeface="Fira Sans Extra Condensed Medium"/>
                    <a:ea typeface="Fira Sans Extra Condensed Medium"/>
                    <a:cs typeface="Fira Sans Extra Condensed Medium"/>
                    <a:sym typeface="Fira Sans Extra Condensed Medium"/>
                  </a:rPr>
                  <a:t>251</a:t>
                </a:r>
                <a:endParaRPr sz="1400" b="1" i="0" u="none" strike="noStrike" cap="none" dirty="0">
                  <a:latin typeface="Arial"/>
                  <a:ea typeface="Arial"/>
                  <a:cs typeface="Arial"/>
                  <a:sym typeface="Arial"/>
                </a:endParaRPr>
              </a:p>
            </p:txBody>
          </p:sp>
        </p:grpSp>
        <p:pic>
          <p:nvPicPr>
            <p:cNvPr id="173" name="Picture 172">
              <a:extLst>
                <a:ext uri="{FF2B5EF4-FFF2-40B4-BE49-F238E27FC236}">
                  <a16:creationId xmlns:a16="http://schemas.microsoft.com/office/drawing/2014/main" id="{3B00E758-1FB8-495C-9D7F-38C844F4210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81351" y="1504289"/>
              <a:ext cx="546444" cy="546444"/>
            </a:xfrm>
            <a:prstGeom prst="rect">
              <a:avLst/>
            </a:prstGeom>
          </p:spPr>
        </p:pic>
      </p:grpSp>
      <p:grpSp>
        <p:nvGrpSpPr>
          <p:cNvPr id="66" name="Group 65">
            <a:extLst>
              <a:ext uri="{FF2B5EF4-FFF2-40B4-BE49-F238E27FC236}">
                <a16:creationId xmlns:a16="http://schemas.microsoft.com/office/drawing/2014/main" id="{1591E8DA-31A6-41C1-AD53-EF0D71BCFC7A}"/>
              </a:ext>
            </a:extLst>
          </p:cNvPr>
          <p:cNvGrpSpPr/>
          <p:nvPr/>
        </p:nvGrpSpPr>
        <p:grpSpPr>
          <a:xfrm>
            <a:off x="8337750" y="4287696"/>
            <a:ext cx="1370324" cy="2180270"/>
            <a:chOff x="8376241" y="3435807"/>
            <a:chExt cx="1370324" cy="2180270"/>
          </a:xfrm>
        </p:grpSpPr>
        <p:grpSp>
          <p:nvGrpSpPr>
            <p:cNvPr id="67" name="Group 66">
              <a:extLst>
                <a:ext uri="{FF2B5EF4-FFF2-40B4-BE49-F238E27FC236}">
                  <a16:creationId xmlns:a16="http://schemas.microsoft.com/office/drawing/2014/main" id="{CEDD0B52-57D8-47D8-8DA5-D68D11ECE916}"/>
                </a:ext>
              </a:extLst>
            </p:cNvPr>
            <p:cNvGrpSpPr/>
            <p:nvPr/>
          </p:nvGrpSpPr>
          <p:grpSpPr>
            <a:xfrm>
              <a:off x="8376241" y="3435807"/>
              <a:ext cx="1370324" cy="2180270"/>
              <a:chOff x="3309168" y="1253440"/>
              <a:chExt cx="1370324" cy="2180270"/>
            </a:xfrm>
          </p:grpSpPr>
          <p:sp>
            <p:nvSpPr>
              <p:cNvPr id="69" name="Rectangle 68">
                <a:extLst>
                  <a:ext uri="{FF2B5EF4-FFF2-40B4-BE49-F238E27FC236}">
                    <a16:creationId xmlns:a16="http://schemas.microsoft.com/office/drawing/2014/main" id="{AC52151E-31E9-4AD4-9AD4-A121862A28D6}"/>
                  </a:ext>
                </a:extLst>
              </p:cNvPr>
              <p:cNvSpPr/>
              <p:nvPr/>
            </p:nvSpPr>
            <p:spPr>
              <a:xfrm>
                <a:off x="3381936" y="1786839"/>
                <a:ext cx="1210233" cy="164687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0" name="Diamond 69">
                <a:extLst>
                  <a:ext uri="{FF2B5EF4-FFF2-40B4-BE49-F238E27FC236}">
                    <a16:creationId xmlns:a16="http://schemas.microsoft.com/office/drawing/2014/main" id="{14483782-18F8-440F-9F72-DFB8B4BED046}"/>
                  </a:ext>
                </a:extLst>
              </p:cNvPr>
              <p:cNvSpPr/>
              <p:nvPr/>
            </p:nvSpPr>
            <p:spPr>
              <a:xfrm>
                <a:off x="3471583" y="1259771"/>
                <a:ext cx="1120588" cy="1066800"/>
              </a:xfrm>
              <a:prstGeom prst="diamond">
                <a:avLst/>
              </a:prstGeom>
              <a:solidFill>
                <a:srgbClr val="3DCBC8">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71" name="Rectangle 70">
                <a:extLst>
                  <a:ext uri="{FF2B5EF4-FFF2-40B4-BE49-F238E27FC236}">
                    <a16:creationId xmlns:a16="http://schemas.microsoft.com/office/drawing/2014/main" id="{8F7F0C61-2DF5-4604-BB80-090A527621F4}"/>
                  </a:ext>
                </a:extLst>
              </p:cNvPr>
              <p:cNvSpPr/>
              <p:nvPr/>
            </p:nvSpPr>
            <p:spPr>
              <a:xfrm>
                <a:off x="3381934" y="2416972"/>
                <a:ext cx="878544" cy="62641"/>
              </a:xfrm>
              <a:prstGeom prst="rect">
                <a:avLst/>
              </a:prstGeom>
              <a:solidFill>
                <a:srgbClr val="3DCBC8"/>
              </a:solidFill>
              <a:ln>
                <a:solidFill>
                  <a:srgbClr val="3DCB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 name="Diamond 71">
                <a:extLst>
                  <a:ext uri="{FF2B5EF4-FFF2-40B4-BE49-F238E27FC236}">
                    <a16:creationId xmlns:a16="http://schemas.microsoft.com/office/drawing/2014/main" id="{DC1D14C1-3DE7-408C-86FE-D7D39FB4E0BF}"/>
                  </a:ext>
                </a:extLst>
              </p:cNvPr>
              <p:cNvSpPr/>
              <p:nvPr/>
            </p:nvSpPr>
            <p:spPr>
              <a:xfrm>
                <a:off x="3381936" y="1253440"/>
                <a:ext cx="1120588" cy="1066800"/>
              </a:xfrm>
              <a:prstGeom prst="diamond">
                <a:avLst/>
              </a:prstGeom>
              <a:solidFill>
                <a:srgbClr val="3DCBC8"/>
              </a:solidFill>
              <a:ln>
                <a:solidFill>
                  <a:srgbClr val="3DCB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 name="TextBox 72">
                <a:extLst>
                  <a:ext uri="{FF2B5EF4-FFF2-40B4-BE49-F238E27FC236}">
                    <a16:creationId xmlns:a16="http://schemas.microsoft.com/office/drawing/2014/main" id="{2429B1D5-23E6-4EF6-ABF0-FEA6CA9C6B06}"/>
                  </a:ext>
                </a:extLst>
              </p:cNvPr>
              <p:cNvSpPr txBox="1"/>
              <p:nvPr/>
            </p:nvSpPr>
            <p:spPr>
              <a:xfrm>
                <a:off x="3309168" y="2647288"/>
                <a:ext cx="1370324" cy="692497"/>
              </a:xfrm>
              <a:prstGeom prst="rect">
                <a:avLst/>
              </a:prstGeom>
              <a:noFill/>
            </p:spPr>
            <p:txBody>
              <a:bodyPr wrap="square">
                <a:spAutoFit/>
              </a:bodyPr>
              <a:lstStyle/>
              <a:p>
                <a:pPr algn="ctr"/>
                <a:r>
                  <a:rPr lang="en-US" sz="700" b="1" dirty="0"/>
                  <a:t>DOCTOR OF PHILOSOPHY FIELD: SOFTWARE ENGINEERING</a:t>
                </a:r>
              </a:p>
              <a:p>
                <a:pPr algn="ctr"/>
                <a:endParaRPr lang="en-US" sz="700" b="1" dirty="0"/>
              </a:p>
              <a:p>
                <a:pPr algn="ctr">
                  <a:lnSpc>
                    <a:spcPct val="100000"/>
                  </a:lnSpc>
                  <a:spcBef>
                    <a:spcPct val="0"/>
                  </a:spcBef>
                  <a:buNone/>
                </a:pPr>
                <a:r>
                  <a:rPr lang="en-US" altLang="en-US" b="1" dirty="0">
                    <a:latin typeface="Open Sans"/>
                    <a:ea typeface="MS PGothic" panose="020B0600070205080204" pitchFamily="34" charset="-128"/>
                  </a:rPr>
                  <a:t>9</a:t>
                </a:r>
                <a:endParaRPr lang="en-MY" altLang="en-US" sz="1800" b="1" dirty="0">
                  <a:latin typeface="Open Sans"/>
                  <a:ea typeface="MS PGothic" panose="020B0600070205080204" pitchFamily="34" charset="-128"/>
                </a:endParaRPr>
              </a:p>
            </p:txBody>
          </p:sp>
        </p:grpSp>
        <p:pic>
          <p:nvPicPr>
            <p:cNvPr id="68" name="Picture 67">
              <a:extLst>
                <a:ext uri="{FF2B5EF4-FFF2-40B4-BE49-F238E27FC236}">
                  <a16:creationId xmlns:a16="http://schemas.microsoft.com/office/drawing/2014/main" id="{B4528CDA-EB66-4D1E-A23D-C7B09A368B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5102" y="3543359"/>
              <a:ext cx="699940" cy="699940"/>
            </a:xfrm>
            <a:prstGeom prst="rect">
              <a:avLst/>
            </a:prstGeom>
          </p:spPr>
        </p:pic>
      </p:grpSp>
      <p:cxnSp>
        <p:nvCxnSpPr>
          <p:cNvPr id="128" name="Straight Arrow Connector 127">
            <a:extLst>
              <a:ext uri="{FF2B5EF4-FFF2-40B4-BE49-F238E27FC236}">
                <a16:creationId xmlns:a16="http://schemas.microsoft.com/office/drawing/2014/main" id="{3F190C98-3643-45AF-BB55-C280FE360107}"/>
              </a:ext>
            </a:extLst>
          </p:cNvPr>
          <p:cNvCxnSpPr>
            <a:cxnSpLocks/>
          </p:cNvCxnSpPr>
          <p:nvPr/>
        </p:nvCxnSpPr>
        <p:spPr>
          <a:xfrm>
            <a:off x="639676" y="5581616"/>
            <a:ext cx="0" cy="226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Slide Number Placeholder 2">
            <a:extLst>
              <a:ext uri="{FF2B5EF4-FFF2-40B4-BE49-F238E27FC236}">
                <a16:creationId xmlns:a16="http://schemas.microsoft.com/office/drawing/2014/main" id="{3BD36D1E-B88A-0BB9-EA89-F449B38C5152}"/>
              </a:ext>
            </a:extLst>
          </p:cNvPr>
          <p:cNvSpPr txBox="1">
            <a:spLocks/>
          </p:cNvSpPr>
          <p:nvPr/>
        </p:nvSpPr>
        <p:spPr>
          <a:xfrm>
            <a:off x="10637134" y="6432584"/>
            <a:ext cx="756421" cy="321341"/>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defRPr/>
            </a:pPr>
            <a:r>
              <a:rPr lang="en-US" sz="1600" dirty="0" smtClean="0">
                <a:solidFill>
                  <a:schemeClr val="tx2"/>
                </a:solidFill>
              </a:rPr>
              <a:t>9</a:t>
            </a:r>
            <a:endParaRPr lang="en-US" sz="1600" dirty="0">
              <a:solidFill>
                <a:schemeClr val="tx2"/>
              </a:solidFill>
            </a:endParaRPr>
          </a:p>
        </p:txBody>
      </p:sp>
      <p:sp>
        <p:nvSpPr>
          <p:cNvPr id="130" name="Rectangle 129"/>
          <p:cNvSpPr/>
          <p:nvPr/>
        </p:nvSpPr>
        <p:spPr>
          <a:xfrm>
            <a:off x="3632733" y="282220"/>
            <a:ext cx="4308231" cy="646331"/>
          </a:xfrm>
          <a:prstGeom prst="rect">
            <a:avLst/>
          </a:prstGeom>
          <a:noFill/>
        </p:spPr>
        <p:txBody>
          <a:bodyPr wrap="none" lIns="91440" tIns="45720" rIns="91440" bIns="45720">
            <a:spAutoFit/>
          </a:bodyPr>
          <a:lstStyle/>
          <a:p>
            <a:pPr algn="ctr"/>
            <a:r>
              <a:rPr lang="en-US" sz="3600" b="1" dirty="0">
                <a:ln w="6600">
                  <a:solidFill>
                    <a:schemeClr val="accent6">
                      <a:lumMod val="20000"/>
                      <a:lumOff val="80000"/>
                    </a:schemeClr>
                  </a:solidFill>
                  <a:prstDash val="solid"/>
                </a:ln>
                <a:effectLst>
                  <a:outerShdw dist="38100" dir="2700000" algn="tl" rotWithShape="0">
                    <a:schemeClr val="accent2"/>
                  </a:outerShdw>
                </a:effectLst>
              </a:rPr>
              <a:t>STUDENT ENROLMEN</a:t>
            </a:r>
          </a:p>
        </p:txBody>
      </p:sp>
    </p:spTree>
    <p:extLst>
      <p:ext uri="{BB962C8B-B14F-4D97-AF65-F5344CB8AC3E}">
        <p14:creationId xmlns:p14="http://schemas.microsoft.com/office/powerpoint/2010/main" val="3253241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90702" y="950976"/>
            <a:ext cx="8324547" cy="567861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aphicFrame>
        <p:nvGraphicFramePr>
          <p:cNvPr id="6" name="Chart 5">
            <a:extLst>
              <a:ext uri="{FF2B5EF4-FFF2-40B4-BE49-F238E27FC236}">
                <a16:creationId xmlns:a16="http://schemas.microsoft.com/office/drawing/2014/main" id="{72C7D639-B209-EAB7-4A9E-F0191850BC2A}"/>
              </a:ext>
            </a:extLst>
          </p:cNvPr>
          <p:cNvGraphicFramePr/>
          <p:nvPr>
            <p:extLst/>
          </p:nvPr>
        </p:nvGraphicFramePr>
        <p:xfrm>
          <a:off x="1005601" y="1313489"/>
          <a:ext cx="7325860" cy="4764210"/>
        </p:xfrm>
        <a:graphic>
          <a:graphicData uri="http://schemas.openxmlformats.org/drawingml/2006/chart">
            <c:chart xmlns:c="http://schemas.openxmlformats.org/drawingml/2006/chart" xmlns:r="http://schemas.openxmlformats.org/officeDocument/2006/relationships" r:id="rId2"/>
          </a:graphicData>
        </a:graphic>
      </p:graphicFrame>
      <p:sp>
        <p:nvSpPr>
          <p:cNvPr id="7" name="Round Diagonal Corner Rectangle 6">
            <a:extLst>
              <a:ext uri="{FF2B5EF4-FFF2-40B4-BE49-F238E27FC236}">
                <a16:creationId xmlns:a16="http://schemas.microsoft.com/office/drawing/2014/main" id="{7C301B7C-5AA8-A873-1293-4C40012FACB1}"/>
              </a:ext>
            </a:extLst>
          </p:cNvPr>
          <p:cNvSpPr/>
          <p:nvPr/>
        </p:nvSpPr>
        <p:spPr>
          <a:xfrm>
            <a:off x="9054491" y="4325639"/>
            <a:ext cx="2516175" cy="1868915"/>
          </a:xfrm>
          <a:prstGeom prst="round2DiagRect">
            <a:avLst/>
          </a:prstGeom>
          <a:solidFill>
            <a:schemeClr val="accent2"/>
          </a:solidFill>
          <a:ln w="71585" cap="flat">
            <a:solidFill>
              <a:schemeClr val="accent6">
                <a:lumMod val="60000"/>
                <a:lumOff val="40000"/>
              </a:schemeClr>
            </a:solidFill>
            <a:prstDash val="solid"/>
            <a:miter/>
          </a:ln>
        </p:spPr>
        <p:txBody>
          <a:bodyPr rtlCol="0" anchor="ctr"/>
          <a:lstStyle/>
          <a:p>
            <a:pPr algn="ctr"/>
            <a:r>
              <a:rPr lang="en-US" sz="1600" dirty="0">
                <a:solidFill>
                  <a:schemeClr val="bg1"/>
                </a:solidFill>
              </a:rPr>
              <a:t>Local Graduate GE</a:t>
            </a:r>
          </a:p>
          <a:p>
            <a:pPr algn="ctr"/>
            <a:r>
              <a:rPr lang="en-US" sz="3200" b="1" dirty="0">
                <a:solidFill>
                  <a:schemeClr val="bg1"/>
                </a:solidFill>
              </a:rPr>
              <a:t>100%</a:t>
            </a:r>
          </a:p>
          <a:p>
            <a:pPr algn="ctr"/>
            <a:r>
              <a:rPr lang="en-US" sz="1600" dirty="0">
                <a:solidFill>
                  <a:schemeClr val="bg1"/>
                </a:solidFill>
              </a:rPr>
              <a:t>Local Graduate PE</a:t>
            </a:r>
          </a:p>
          <a:p>
            <a:pPr algn="ctr"/>
            <a:r>
              <a:rPr lang="en-US" sz="3200" b="1" dirty="0">
                <a:solidFill>
                  <a:schemeClr val="bg1"/>
                </a:solidFill>
              </a:rPr>
              <a:t>36.3%</a:t>
            </a:r>
            <a:endParaRPr lang="en-MY" sz="1600" b="1" dirty="0">
              <a:solidFill>
                <a:schemeClr val="bg1"/>
              </a:solidFill>
            </a:endParaRPr>
          </a:p>
        </p:txBody>
      </p:sp>
      <p:sp>
        <p:nvSpPr>
          <p:cNvPr id="8" name="Round Diagonal Corner Rectangle 2">
            <a:extLst>
              <a:ext uri="{FF2B5EF4-FFF2-40B4-BE49-F238E27FC236}">
                <a16:creationId xmlns:a16="http://schemas.microsoft.com/office/drawing/2014/main" id="{673DBE14-98D8-8CF8-2A5D-18CD5C331357}"/>
              </a:ext>
            </a:extLst>
          </p:cNvPr>
          <p:cNvSpPr/>
          <p:nvPr/>
        </p:nvSpPr>
        <p:spPr>
          <a:xfrm>
            <a:off x="9054491" y="3139827"/>
            <a:ext cx="2516175" cy="974811"/>
          </a:xfrm>
          <a:prstGeom prst="round2DiagRect">
            <a:avLst/>
          </a:prstGeom>
          <a:solidFill>
            <a:schemeClr val="accent2"/>
          </a:solidFill>
          <a:ln w="71585" cap="flat">
            <a:solidFill>
              <a:schemeClr val="accent6">
                <a:lumMod val="60000"/>
                <a:lumOff val="40000"/>
              </a:schemeClr>
            </a:solidFill>
            <a:prstDash val="solid"/>
            <a:miter/>
          </a:ln>
        </p:spPr>
        <p:txBody>
          <a:bodyPr rtlCol="0" anchor="ctr"/>
          <a:lstStyle/>
          <a:p>
            <a:pPr algn="ctr"/>
            <a:r>
              <a:rPr lang="en-US" sz="1600" dirty="0">
                <a:solidFill>
                  <a:schemeClr val="bg1"/>
                </a:solidFill>
              </a:rPr>
              <a:t>Premium Employment</a:t>
            </a:r>
          </a:p>
          <a:p>
            <a:pPr algn="ctr"/>
            <a:r>
              <a:rPr lang="en-US" sz="3200" b="1" dirty="0">
                <a:solidFill>
                  <a:schemeClr val="bg1"/>
                </a:solidFill>
              </a:rPr>
              <a:t>39.9%</a:t>
            </a:r>
            <a:endParaRPr lang="en-MY" b="1" dirty="0">
              <a:solidFill>
                <a:schemeClr val="bg1"/>
              </a:solidFill>
            </a:endParaRPr>
          </a:p>
        </p:txBody>
      </p:sp>
      <p:sp>
        <p:nvSpPr>
          <p:cNvPr id="9" name="Title 1">
            <a:extLst>
              <a:ext uri="{FF2B5EF4-FFF2-40B4-BE49-F238E27FC236}">
                <a16:creationId xmlns:a16="http://schemas.microsoft.com/office/drawing/2014/main" id="{EF1B512E-3B4A-7DA9-513B-8BCF6F056930}"/>
              </a:ext>
            </a:extLst>
          </p:cNvPr>
          <p:cNvSpPr txBox="1">
            <a:spLocks/>
          </p:cNvSpPr>
          <p:nvPr/>
        </p:nvSpPr>
        <p:spPr>
          <a:xfrm>
            <a:off x="3110391" y="238103"/>
            <a:ext cx="5439250" cy="62143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chemeClr val="tx1"/>
                </a:solidFill>
                <a:latin typeface="+mn-lt"/>
                <a:ea typeface="+mj-ea"/>
                <a:cs typeface="+mj-cs"/>
              </a:defRPr>
            </a:lvl1pPr>
          </a:lstStyle>
          <a:p>
            <a:r>
              <a:rPr lang="en-US" sz="3600" b="1" dirty="0" smtClean="0"/>
              <a:t>GRADUATE EMPLOYABILITY</a:t>
            </a:r>
            <a:endParaRPr lang="en-US" sz="3600" b="1" dirty="0"/>
          </a:p>
        </p:txBody>
      </p:sp>
      <p:sp>
        <p:nvSpPr>
          <p:cNvPr id="10" name="Rectangle 4">
            <a:extLst>
              <a:ext uri="{FF2B5EF4-FFF2-40B4-BE49-F238E27FC236}">
                <a16:creationId xmlns:a16="http://schemas.microsoft.com/office/drawing/2014/main" id="{30374136-7EFA-F787-CEAD-5033415FD024}"/>
              </a:ext>
            </a:extLst>
          </p:cNvPr>
          <p:cNvSpPr>
            <a:spLocks noChangeArrowheads="1"/>
          </p:cNvSpPr>
          <p:nvPr/>
        </p:nvSpPr>
        <p:spPr bwMode="auto">
          <a:xfrm>
            <a:off x="8859729" y="1146607"/>
            <a:ext cx="2905698" cy="1815882"/>
          </a:xfrm>
          <a:prstGeom prst="rect">
            <a:avLst/>
          </a:prstGeom>
          <a:solidFill>
            <a:schemeClr val="accent2"/>
          </a:solidFill>
          <a:ln>
            <a:solidFill>
              <a:schemeClr val="accent6">
                <a:lumMod val="60000"/>
                <a:lumOff val="40000"/>
              </a:schemeClr>
            </a:solid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600" b="1" dirty="0">
                <a:solidFill>
                  <a:schemeClr val="bg1"/>
                </a:solidFill>
                <a:latin typeface="Open Sans"/>
                <a:ea typeface="MS PGothic" panose="020B0600070205080204" pitchFamily="34" charset="-128"/>
              </a:rPr>
              <a:t>GE</a:t>
            </a:r>
          </a:p>
          <a:p>
            <a:pPr marL="342900" indent="-342900">
              <a:lnSpc>
                <a:spcPct val="100000"/>
              </a:lnSpc>
              <a:spcBef>
                <a:spcPct val="0"/>
              </a:spcBef>
              <a:buFont typeface="Wingdings" panose="05000000000000000000" pitchFamily="2" charset="2"/>
              <a:buChar char="ü"/>
            </a:pPr>
            <a:r>
              <a:rPr lang="en-US" altLang="en-US" sz="1600" b="1" dirty="0">
                <a:solidFill>
                  <a:schemeClr val="bg1"/>
                </a:solidFill>
                <a:latin typeface="Open Sans"/>
                <a:ea typeface="MS PGothic" panose="020B0600070205080204" pitchFamily="34" charset="-128"/>
              </a:rPr>
              <a:t>Employed</a:t>
            </a:r>
          </a:p>
          <a:p>
            <a:pPr marL="342900" indent="-342900">
              <a:lnSpc>
                <a:spcPct val="100000"/>
              </a:lnSpc>
              <a:spcBef>
                <a:spcPct val="0"/>
              </a:spcBef>
              <a:buFont typeface="Wingdings" panose="05000000000000000000" pitchFamily="2" charset="2"/>
              <a:buChar char="ü"/>
            </a:pPr>
            <a:r>
              <a:rPr lang="en-US" altLang="en-US" sz="1600" b="1" dirty="0">
                <a:solidFill>
                  <a:schemeClr val="bg1"/>
                </a:solidFill>
                <a:latin typeface="Open Sans"/>
                <a:ea typeface="MS PGothic" panose="020B0600070205080204" pitchFamily="34" charset="-128"/>
              </a:rPr>
              <a:t>Further Studies</a:t>
            </a:r>
          </a:p>
          <a:p>
            <a:pPr marL="342900" indent="-342900">
              <a:lnSpc>
                <a:spcPct val="100000"/>
              </a:lnSpc>
              <a:spcBef>
                <a:spcPct val="0"/>
              </a:spcBef>
              <a:buFont typeface="Wingdings" panose="05000000000000000000" pitchFamily="2" charset="2"/>
              <a:buChar char="ü"/>
            </a:pPr>
            <a:r>
              <a:rPr lang="en-US" altLang="en-US" sz="1600" b="1" dirty="0">
                <a:solidFill>
                  <a:schemeClr val="bg1"/>
                </a:solidFill>
                <a:latin typeface="Open Sans"/>
                <a:ea typeface="MS PGothic" panose="020B0600070205080204" pitchFamily="34" charset="-128"/>
              </a:rPr>
              <a:t>Waiting for Posting</a:t>
            </a:r>
          </a:p>
          <a:p>
            <a:pPr marL="342900" indent="-342900">
              <a:lnSpc>
                <a:spcPct val="100000"/>
              </a:lnSpc>
              <a:spcBef>
                <a:spcPct val="0"/>
              </a:spcBef>
              <a:buFont typeface="Wingdings" panose="05000000000000000000" pitchFamily="2" charset="2"/>
              <a:buChar char="ü"/>
            </a:pPr>
            <a:r>
              <a:rPr lang="en-US" altLang="en-US" sz="1600" b="1" dirty="0">
                <a:solidFill>
                  <a:schemeClr val="bg1"/>
                </a:solidFill>
                <a:latin typeface="Open Sans"/>
                <a:ea typeface="MS PGothic" panose="020B0600070205080204" pitchFamily="34" charset="-128"/>
              </a:rPr>
              <a:t>Upskilling/Reskilling Training</a:t>
            </a:r>
          </a:p>
          <a:p>
            <a:pPr>
              <a:lnSpc>
                <a:spcPct val="100000"/>
              </a:lnSpc>
              <a:spcBef>
                <a:spcPct val="0"/>
              </a:spcBef>
              <a:buFontTx/>
              <a:buNone/>
            </a:pPr>
            <a:endParaRPr lang="en-MY" altLang="en-US" sz="1600" b="1" dirty="0">
              <a:solidFill>
                <a:schemeClr val="bg1"/>
              </a:solidFill>
              <a:latin typeface="Open Sans"/>
              <a:ea typeface="MS PGothic" panose="020B0600070205080204" pitchFamily="34" charset="-128"/>
            </a:endParaRPr>
          </a:p>
        </p:txBody>
      </p:sp>
      <p:sp>
        <p:nvSpPr>
          <p:cNvPr id="17" name="Rectangle 16"/>
          <p:cNvSpPr/>
          <p:nvPr/>
        </p:nvSpPr>
        <p:spPr>
          <a:xfrm rot="16200000">
            <a:off x="-262220" y="3929972"/>
            <a:ext cx="2193742" cy="369332"/>
          </a:xfrm>
          <a:prstGeom prst="rect">
            <a:avLst/>
          </a:prstGeom>
        </p:spPr>
        <p:txBody>
          <a:bodyPr wrap="none">
            <a:spAutoFit/>
          </a:bodyPr>
          <a:lstStyle/>
          <a:p>
            <a:pPr>
              <a:lnSpc>
                <a:spcPct val="100000"/>
              </a:lnSpc>
              <a:spcBef>
                <a:spcPct val="0"/>
              </a:spcBef>
              <a:buFontTx/>
              <a:buNone/>
            </a:pPr>
            <a:r>
              <a:rPr lang="en-US" altLang="en-US" b="1" dirty="0" smtClean="0">
                <a:solidFill>
                  <a:schemeClr val="bg1"/>
                </a:solidFill>
                <a:latin typeface="Open Sans"/>
                <a:ea typeface="MS PGothic" panose="020B0600070205080204" pitchFamily="34" charset="-128"/>
              </a:rPr>
              <a:t>PERCENTAGE (%)</a:t>
            </a:r>
            <a:endParaRPr lang="en-US" altLang="en-US" b="1" dirty="0">
              <a:solidFill>
                <a:schemeClr val="bg1"/>
              </a:solidFill>
              <a:latin typeface="Open Sans"/>
              <a:ea typeface="MS PGothic" panose="020B0600070205080204" pitchFamily="34" charset="-128"/>
            </a:endParaRPr>
          </a:p>
        </p:txBody>
      </p:sp>
      <p:sp>
        <p:nvSpPr>
          <p:cNvPr id="18" name="Rectangle 17"/>
          <p:cNvSpPr/>
          <p:nvPr/>
        </p:nvSpPr>
        <p:spPr>
          <a:xfrm>
            <a:off x="3972698" y="6077699"/>
            <a:ext cx="825867" cy="369332"/>
          </a:xfrm>
          <a:prstGeom prst="rect">
            <a:avLst/>
          </a:prstGeom>
        </p:spPr>
        <p:txBody>
          <a:bodyPr wrap="none">
            <a:spAutoFit/>
          </a:bodyPr>
          <a:lstStyle/>
          <a:p>
            <a:pPr>
              <a:lnSpc>
                <a:spcPct val="100000"/>
              </a:lnSpc>
              <a:spcBef>
                <a:spcPct val="0"/>
              </a:spcBef>
              <a:buFontTx/>
              <a:buNone/>
            </a:pPr>
            <a:r>
              <a:rPr lang="en-US" altLang="en-US" b="1" dirty="0" smtClean="0">
                <a:solidFill>
                  <a:schemeClr val="bg1"/>
                </a:solidFill>
                <a:latin typeface="Open Sans"/>
                <a:ea typeface="MS PGothic" panose="020B0600070205080204" pitchFamily="34" charset="-128"/>
              </a:rPr>
              <a:t>YEAR</a:t>
            </a:r>
            <a:endParaRPr lang="en-US" altLang="en-US" b="1" dirty="0">
              <a:solidFill>
                <a:schemeClr val="bg1"/>
              </a:solidFill>
              <a:latin typeface="Open Sans"/>
              <a:ea typeface="MS PGothic" panose="020B0600070205080204" pitchFamily="34" charset="-128"/>
            </a:endParaRPr>
          </a:p>
        </p:txBody>
      </p:sp>
      <p:sp>
        <p:nvSpPr>
          <p:cNvPr id="11"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02891" y="6469064"/>
            <a:ext cx="389109" cy="365125"/>
          </a:xfrm>
        </p:spPr>
        <p:txBody>
          <a:bodyPr/>
          <a:lstStyle/>
          <a:p>
            <a:r>
              <a:rPr lang="en-US" dirty="0" smtClean="0">
                <a:solidFill>
                  <a:schemeClr val="tx1"/>
                </a:solidFill>
              </a:rPr>
              <a:t>13</a:t>
            </a:r>
            <a:endParaRPr lang="en-US" dirty="0">
              <a:solidFill>
                <a:schemeClr val="tx1"/>
              </a:solidFill>
            </a:endParaRPr>
          </a:p>
        </p:txBody>
      </p:sp>
    </p:spTree>
    <p:extLst>
      <p:ext uri="{BB962C8B-B14F-4D97-AF65-F5344CB8AC3E}">
        <p14:creationId xmlns:p14="http://schemas.microsoft.com/office/powerpoint/2010/main" val="759790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76D5B-6814-DA8C-1A68-44278C3177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24448" y="6560382"/>
            <a:ext cx="1943103" cy="146231"/>
          </a:xfrm>
          <a:prstGeom prst="rect">
            <a:avLst/>
          </a:prstGeom>
        </p:spPr>
      </p:pic>
      <p:sp>
        <p:nvSpPr>
          <p:cNvPr id="4" name="Rectangle 3"/>
          <p:cNvSpPr/>
          <p:nvPr/>
        </p:nvSpPr>
        <p:spPr>
          <a:xfrm>
            <a:off x="685039" y="2595461"/>
            <a:ext cx="11089574" cy="1754326"/>
          </a:xfrm>
          <a:prstGeom prst="rect">
            <a:avLst/>
          </a:prstGeom>
          <a:noFill/>
        </p:spPr>
        <p:txBody>
          <a:bodyPr wrap="none" lIns="91440" tIns="45720" rIns="91440" bIns="45720">
            <a:spAutoFit/>
          </a:bodyPr>
          <a:lstStyle/>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RESEARCH, DEVELOPMENT,</a:t>
            </a:r>
          </a:p>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COMMERCIALIZATION &amp; INNOVATION</a:t>
            </a:r>
          </a:p>
        </p:txBody>
      </p:sp>
      <p:sp>
        <p:nvSpPr>
          <p:cNvPr id="5"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02891" y="6469064"/>
            <a:ext cx="389109" cy="365125"/>
          </a:xfrm>
        </p:spPr>
        <p:txBody>
          <a:bodyPr/>
          <a:lstStyle/>
          <a:p>
            <a:r>
              <a:rPr lang="en-US" dirty="0" smtClean="0">
                <a:solidFill>
                  <a:schemeClr val="bg1"/>
                </a:solidFill>
              </a:rPr>
              <a:t>14</a:t>
            </a:r>
            <a:endParaRPr lang="en-US" dirty="0">
              <a:solidFill>
                <a:schemeClr val="bg1"/>
              </a:solidFill>
            </a:endParaRPr>
          </a:p>
        </p:txBody>
      </p:sp>
    </p:spTree>
    <p:extLst>
      <p:ext uri="{BB962C8B-B14F-4D97-AF65-F5344CB8AC3E}">
        <p14:creationId xmlns:p14="http://schemas.microsoft.com/office/powerpoint/2010/main" val="1940259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1335885" y="648344"/>
            <a:ext cx="8977009" cy="646331"/>
          </a:xfrm>
          <a:prstGeom prst="rect">
            <a:avLst/>
          </a:prstGeom>
          <a:noFill/>
        </p:spPr>
        <p:txBody>
          <a:bodyPr wrap="none" lIns="91440" tIns="45720" rIns="91440" bIns="45720">
            <a:spAutoFit/>
          </a:bodyPr>
          <a:lstStyle/>
          <a:p>
            <a:pPr algn="ctr"/>
            <a:r>
              <a:rPr lang="en-US" sz="3600" b="1" dirty="0" smtClean="0">
                <a:ln w="6600">
                  <a:solidFill>
                    <a:schemeClr val="accent6">
                      <a:lumMod val="20000"/>
                      <a:lumOff val="80000"/>
                    </a:schemeClr>
                  </a:solidFill>
                  <a:prstDash val="solid"/>
                </a:ln>
                <a:effectLst>
                  <a:outerShdw dist="38100" dir="2700000" algn="tl" rotWithShape="0">
                    <a:schemeClr val="accent2"/>
                  </a:outerShdw>
                </a:effectLst>
              </a:rPr>
              <a:t>RESEARCH GROUPS &amp; CENTRE OF EXCELLENCE</a:t>
            </a:r>
          </a:p>
        </p:txBody>
      </p:sp>
      <p:grpSp>
        <p:nvGrpSpPr>
          <p:cNvPr id="44" name="Group 43"/>
          <p:cNvGrpSpPr/>
          <p:nvPr/>
        </p:nvGrpSpPr>
        <p:grpSpPr>
          <a:xfrm>
            <a:off x="553107" y="1546977"/>
            <a:ext cx="10753109" cy="4784580"/>
            <a:chOff x="553107" y="1479243"/>
            <a:chExt cx="10753109" cy="4784580"/>
          </a:xfrm>
        </p:grpSpPr>
        <p:grpSp>
          <p:nvGrpSpPr>
            <p:cNvPr id="45" name="Google Shape;843;g22cb894b619_4_548"/>
            <p:cNvGrpSpPr/>
            <p:nvPr/>
          </p:nvGrpSpPr>
          <p:grpSpPr>
            <a:xfrm>
              <a:off x="553107" y="1479243"/>
              <a:ext cx="10753109" cy="4784580"/>
              <a:chOff x="103852" y="1554431"/>
              <a:chExt cx="11332183" cy="4556743"/>
            </a:xfrm>
          </p:grpSpPr>
          <p:sp>
            <p:nvSpPr>
              <p:cNvPr id="47" name="Google Shape;844;g22cb894b619_4_548"/>
              <p:cNvSpPr/>
              <p:nvPr/>
            </p:nvSpPr>
            <p:spPr>
              <a:xfrm>
                <a:off x="236735" y="1554431"/>
                <a:ext cx="11199300" cy="4499400"/>
              </a:xfrm>
              <a:prstGeom prst="roundRect">
                <a:avLst>
                  <a:gd name="adj" fmla="val 16667"/>
                </a:avLst>
              </a:prstGeom>
              <a:solidFill>
                <a:srgbClr val="FAF0E5"/>
              </a:solid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chemeClr val="dk1"/>
                  </a:solidFill>
                  <a:latin typeface="Arial"/>
                  <a:ea typeface="Arial"/>
                  <a:cs typeface="Arial"/>
                  <a:sym typeface="Arial"/>
                </a:endParaRPr>
              </a:p>
            </p:txBody>
          </p:sp>
          <p:sp>
            <p:nvSpPr>
              <p:cNvPr id="48" name="Google Shape;846;g22cb894b619_4_548"/>
              <p:cNvSpPr/>
              <p:nvPr/>
            </p:nvSpPr>
            <p:spPr>
              <a:xfrm>
                <a:off x="3916060" y="1690055"/>
                <a:ext cx="4356475" cy="4666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848;g22cb894b619_4_548"/>
              <p:cNvGrpSpPr/>
              <p:nvPr/>
            </p:nvGrpSpPr>
            <p:grpSpPr>
              <a:xfrm>
                <a:off x="4285370" y="2031025"/>
                <a:ext cx="5345799" cy="501518"/>
                <a:chOff x="1831055" y="1134786"/>
                <a:chExt cx="8679653" cy="1140593"/>
              </a:xfrm>
            </p:grpSpPr>
            <p:sp>
              <p:nvSpPr>
                <p:cNvPr id="83" name="Google Shape;849;g22cb894b619_4_548"/>
                <p:cNvSpPr/>
                <p:nvPr/>
              </p:nvSpPr>
              <p:spPr>
                <a:xfrm>
                  <a:off x="2259808" y="1134786"/>
                  <a:ext cx="8250900" cy="10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0;g22cb894b619_4_548"/>
                <p:cNvSpPr txBox="1"/>
                <p:nvPr/>
              </p:nvSpPr>
              <p:spPr>
                <a:xfrm>
                  <a:off x="1831055" y="1243679"/>
                  <a:ext cx="8250900" cy="1031700"/>
                </a:xfrm>
                <a:prstGeom prst="rect">
                  <a:avLst/>
                </a:prstGeom>
                <a:noFill/>
                <a:ln>
                  <a:noFill/>
                </a:ln>
              </p:spPr>
              <p:txBody>
                <a:bodyPr spcFirstLastPara="1" wrap="square" lIns="134300" tIns="134300" rIns="134300" bIns="134300" anchor="t" anchorCtr="0">
                  <a:noAutofit/>
                </a:bodyPr>
                <a:lstStyle/>
                <a:p>
                  <a:pPr marL="0" marR="0" lvl="0" indent="0" algn="l" rtl="0">
                    <a:lnSpc>
                      <a:spcPct val="90000"/>
                    </a:lnSpc>
                    <a:spcBef>
                      <a:spcPts val="0"/>
                    </a:spcBef>
                    <a:spcAft>
                      <a:spcPts val="0"/>
                    </a:spcAft>
                    <a:buNone/>
                  </a:pPr>
                  <a:r>
                    <a:rPr lang="en-US" sz="1800" b="1" dirty="0">
                      <a:solidFill>
                        <a:srgbClr val="C00000"/>
                      </a:solidFill>
                      <a:latin typeface="Calibri"/>
                      <a:ea typeface="Calibri"/>
                      <a:cs typeface="Calibri"/>
                      <a:sym typeface="Calibri"/>
                    </a:rPr>
                    <a:t>Information Assurance and Security (IASRG)</a:t>
                  </a:r>
                  <a:endParaRPr lang="en-US" dirty="0"/>
                </a:p>
              </p:txBody>
            </p:sp>
          </p:grpSp>
          <p:grpSp>
            <p:nvGrpSpPr>
              <p:cNvPr id="50" name="Google Shape;851;g22cb894b619_4_548"/>
              <p:cNvGrpSpPr/>
              <p:nvPr/>
            </p:nvGrpSpPr>
            <p:grpSpPr>
              <a:xfrm>
                <a:off x="4683907" y="2478204"/>
                <a:ext cx="5420448" cy="466782"/>
                <a:chOff x="2226071" y="2217673"/>
                <a:chExt cx="10266000" cy="1032018"/>
              </a:xfrm>
            </p:grpSpPr>
            <p:sp>
              <p:nvSpPr>
                <p:cNvPr id="81" name="Google Shape;852;g22cb894b619_4_548"/>
                <p:cNvSpPr/>
                <p:nvPr/>
              </p:nvSpPr>
              <p:spPr>
                <a:xfrm>
                  <a:off x="2259808" y="2217991"/>
                  <a:ext cx="8250900" cy="10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53;g22cb894b619_4_548"/>
                <p:cNvSpPr txBox="1"/>
                <p:nvPr/>
              </p:nvSpPr>
              <p:spPr>
                <a:xfrm>
                  <a:off x="2226071" y="2217673"/>
                  <a:ext cx="10266000" cy="1031700"/>
                </a:xfrm>
                <a:prstGeom prst="rect">
                  <a:avLst/>
                </a:prstGeom>
                <a:noFill/>
                <a:ln>
                  <a:noFill/>
                </a:ln>
              </p:spPr>
              <p:txBody>
                <a:bodyPr spcFirstLastPara="1" wrap="square" lIns="134300" tIns="134300" rIns="134300" bIns="134300" anchor="t" anchorCtr="0">
                  <a:noAutofit/>
                </a:bodyPr>
                <a:lstStyle/>
                <a:p>
                  <a:pPr marL="0" marR="0" lvl="0" indent="0" algn="l" rtl="0">
                    <a:lnSpc>
                      <a:spcPct val="90000"/>
                    </a:lnSpc>
                    <a:spcBef>
                      <a:spcPts val="0"/>
                    </a:spcBef>
                    <a:spcAft>
                      <a:spcPts val="0"/>
                    </a:spcAft>
                    <a:buNone/>
                  </a:pPr>
                  <a:r>
                    <a:rPr lang="en-US" sz="1800" b="1" dirty="0">
                      <a:solidFill>
                        <a:srgbClr val="C00000"/>
                      </a:solidFill>
                      <a:latin typeface="Calibri"/>
                      <a:ea typeface="Calibri"/>
                      <a:cs typeface="Calibri"/>
                      <a:sym typeface="Calibri"/>
                    </a:rPr>
                    <a:t>Pervasive Computing Research Group (PCRG)</a:t>
                  </a:r>
                  <a:endParaRPr dirty="0"/>
                </a:p>
              </p:txBody>
            </p:sp>
          </p:grpSp>
          <p:grpSp>
            <p:nvGrpSpPr>
              <p:cNvPr id="51" name="Google Shape;854;g22cb894b619_4_548"/>
              <p:cNvGrpSpPr/>
              <p:nvPr/>
            </p:nvGrpSpPr>
            <p:grpSpPr>
              <a:xfrm>
                <a:off x="4947627" y="4238287"/>
                <a:ext cx="4312193" cy="536303"/>
                <a:chOff x="2158600" y="3147172"/>
                <a:chExt cx="8352108" cy="1185724"/>
              </a:xfrm>
            </p:grpSpPr>
            <p:sp>
              <p:nvSpPr>
                <p:cNvPr id="79" name="Google Shape;855;g22cb894b619_4_548"/>
                <p:cNvSpPr/>
                <p:nvPr/>
              </p:nvSpPr>
              <p:spPr>
                <a:xfrm>
                  <a:off x="2259808" y="3301196"/>
                  <a:ext cx="8250900" cy="10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6;g22cb894b619_4_548"/>
                <p:cNvSpPr txBox="1"/>
                <p:nvPr/>
              </p:nvSpPr>
              <p:spPr>
                <a:xfrm>
                  <a:off x="2158600" y="3147172"/>
                  <a:ext cx="8250900" cy="1031700"/>
                </a:xfrm>
                <a:prstGeom prst="rect">
                  <a:avLst/>
                </a:prstGeom>
                <a:noFill/>
                <a:ln>
                  <a:noFill/>
                </a:ln>
              </p:spPr>
              <p:txBody>
                <a:bodyPr spcFirstLastPara="1" wrap="square" lIns="134300" tIns="134300" rIns="134300" bIns="134300" anchor="t" anchorCtr="0">
                  <a:noAutofit/>
                </a:bodyPr>
                <a:lstStyle/>
                <a:p>
                  <a:pPr marL="0" marR="0" lvl="0" indent="0" algn="l" rtl="0">
                    <a:lnSpc>
                      <a:spcPct val="90000"/>
                    </a:lnSpc>
                    <a:spcBef>
                      <a:spcPts val="0"/>
                    </a:spcBef>
                    <a:spcAft>
                      <a:spcPts val="0"/>
                    </a:spcAft>
                    <a:buNone/>
                  </a:pPr>
                  <a:r>
                    <a:rPr lang="en-US" sz="1800" b="1" dirty="0">
                      <a:solidFill>
                        <a:srgbClr val="C00000"/>
                      </a:solidFill>
                      <a:latin typeface="Calibri"/>
                      <a:ea typeface="Calibri"/>
                      <a:cs typeface="Calibri"/>
                      <a:sym typeface="Calibri"/>
                    </a:rPr>
                    <a:t>Applied Industrial Analytics (ALIAS</a:t>
                  </a:r>
                  <a:r>
                    <a:rPr lang="en-US" sz="1800" dirty="0">
                      <a:solidFill>
                        <a:srgbClr val="C00000"/>
                      </a:solidFill>
                      <a:latin typeface="Calibri"/>
                      <a:ea typeface="Calibri"/>
                      <a:cs typeface="Calibri"/>
                      <a:sym typeface="Calibri"/>
                    </a:rPr>
                    <a:t>)</a:t>
                  </a:r>
                  <a:endParaRPr dirty="0"/>
                </a:p>
              </p:txBody>
            </p:sp>
          </p:grpSp>
          <p:grpSp>
            <p:nvGrpSpPr>
              <p:cNvPr id="52" name="Google Shape;857;g22cb894b619_4_548"/>
              <p:cNvGrpSpPr/>
              <p:nvPr/>
            </p:nvGrpSpPr>
            <p:grpSpPr>
              <a:xfrm>
                <a:off x="4928093" y="2883118"/>
                <a:ext cx="4959616" cy="511604"/>
                <a:chOff x="2259808" y="4284985"/>
                <a:chExt cx="8250900" cy="1131116"/>
              </a:xfrm>
            </p:grpSpPr>
            <p:sp>
              <p:nvSpPr>
                <p:cNvPr id="77" name="Google Shape;858;g22cb894b619_4_548"/>
                <p:cNvSpPr/>
                <p:nvPr/>
              </p:nvSpPr>
              <p:spPr>
                <a:xfrm>
                  <a:off x="2259808" y="4384401"/>
                  <a:ext cx="8250900" cy="10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59;g22cb894b619_4_548"/>
                <p:cNvSpPr txBox="1"/>
                <p:nvPr/>
              </p:nvSpPr>
              <p:spPr>
                <a:xfrm>
                  <a:off x="2259808" y="4284985"/>
                  <a:ext cx="8250900" cy="1031700"/>
                </a:xfrm>
                <a:prstGeom prst="rect">
                  <a:avLst/>
                </a:prstGeom>
                <a:noFill/>
                <a:ln>
                  <a:noFill/>
                </a:ln>
              </p:spPr>
              <p:txBody>
                <a:bodyPr spcFirstLastPara="1" wrap="square" lIns="134300" tIns="134300" rIns="134300" bIns="134300" anchor="t" anchorCtr="0">
                  <a:noAutofit/>
                </a:bodyPr>
                <a:lstStyle/>
                <a:p>
                  <a:pPr marL="0" marR="0" lvl="0" indent="0" algn="l" rtl="0">
                    <a:lnSpc>
                      <a:spcPct val="90000"/>
                    </a:lnSpc>
                    <a:spcBef>
                      <a:spcPts val="0"/>
                    </a:spcBef>
                    <a:spcAft>
                      <a:spcPts val="0"/>
                    </a:spcAft>
                    <a:buNone/>
                  </a:pPr>
                  <a:r>
                    <a:rPr lang="en-US" sz="1800" b="1" dirty="0">
                      <a:solidFill>
                        <a:srgbClr val="C00000"/>
                      </a:solidFill>
                      <a:latin typeface="Calibri"/>
                      <a:ea typeface="Calibri"/>
                      <a:cs typeface="Calibri"/>
                      <a:sym typeface="Calibri"/>
                    </a:rPr>
                    <a:t>Software Engineering Research Group (SERG)</a:t>
                  </a:r>
                  <a:endParaRPr dirty="0"/>
                </a:p>
              </p:txBody>
            </p:sp>
          </p:grpSp>
          <p:grpSp>
            <p:nvGrpSpPr>
              <p:cNvPr id="53" name="Google Shape;860;g22cb894b619_4_548"/>
              <p:cNvGrpSpPr/>
              <p:nvPr/>
            </p:nvGrpSpPr>
            <p:grpSpPr>
              <a:xfrm>
                <a:off x="5044555" y="3797613"/>
                <a:ext cx="5929517" cy="484054"/>
                <a:chOff x="2165494" y="5429100"/>
                <a:chExt cx="10703100" cy="1070206"/>
              </a:xfrm>
            </p:grpSpPr>
            <p:sp>
              <p:nvSpPr>
                <p:cNvPr id="75" name="Google Shape;861;g22cb894b619_4_548"/>
                <p:cNvSpPr/>
                <p:nvPr/>
              </p:nvSpPr>
              <p:spPr>
                <a:xfrm>
                  <a:off x="2259808" y="5467606"/>
                  <a:ext cx="8250900" cy="10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62;g22cb894b619_4_548"/>
                <p:cNvSpPr txBox="1"/>
                <p:nvPr/>
              </p:nvSpPr>
              <p:spPr>
                <a:xfrm>
                  <a:off x="2165494" y="5429100"/>
                  <a:ext cx="10703100" cy="1031700"/>
                </a:xfrm>
                <a:prstGeom prst="rect">
                  <a:avLst/>
                </a:prstGeom>
                <a:noFill/>
                <a:ln>
                  <a:noFill/>
                </a:ln>
              </p:spPr>
              <p:txBody>
                <a:bodyPr spcFirstLastPara="1" wrap="square" lIns="134300" tIns="134300" rIns="134300" bIns="134300" anchor="t" anchorCtr="0">
                  <a:noAutofit/>
                </a:bodyPr>
                <a:lstStyle/>
                <a:p>
                  <a:pPr marL="0" marR="0" lvl="0" indent="0" algn="l" rtl="0">
                    <a:lnSpc>
                      <a:spcPct val="90000"/>
                    </a:lnSpc>
                    <a:spcBef>
                      <a:spcPts val="0"/>
                    </a:spcBef>
                    <a:spcAft>
                      <a:spcPts val="0"/>
                    </a:spcAft>
                    <a:buNone/>
                  </a:pPr>
                  <a:r>
                    <a:rPr lang="en-US" sz="1800" b="1" dirty="0">
                      <a:solidFill>
                        <a:srgbClr val="C00000"/>
                      </a:solidFill>
                      <a:latin typeface="Calibri"/>
                      <a:ea typeface="Calibri"/>
                      <a:cs typeface="Calibri"/>
                      <a:sym typeface="Calibri"/>
                    </a:rPr>
                    <a:t>Virtual, Vision &amp; Visualization Research Lab (</a:t>
                  </a:r>
                  <a:r>
                    <a:rPr lang="en-US" sz="1800" b="1" dirty="0" err="1">
                      <a:solidFill>
                        <a:srgbClr val="C00000"/>
                      </a:solidFill>
                      <a:latin typeface="Calibri"/>
                      <a:ea typeface="Calibri"/>
                      <a:cs typeface="Calibri"/>
                      <a:sym typeface="Calibri"/>
                    </a:rPr>
                    <a:t>VicubeLab</a:t>
                  </a:r>
                  <a:r>
                    <a:rPr lang="en-US" sz="1800" b="1" dirty="0">
                      <a:solidFill>
                        <a:srgbClr val="C00000"/>
                      </a:solidFill>
                      <a:latin typeface="Calibri"/>
                      <a:ea typeface="Calibri"/>
                      <a:cs typeface="Calibri"/>
                      <a:sym typeface="Calibri"/>
                    </a:rPr>
                    <a:t>)</a:t>
                  </a:r>
                  <a:endParaRPr dirty="0"/>
                </a:p>
              </p:txBody>
            </p:sp>
          </p:grpSp>
          <p:sp>
            <p:nvSpPr>
              <p:cNvPr id="54" name="Google Shape;863;g22cb894b619_4_548"/>
              <p:cNvSpPr/>
              <p:nvPr/>
            </p:nvSpPr>
            <p:spPr>
              <a:xfrm>
                <a:off x="1566065" y="3085872"/>
                <a:ext cx="24132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C00000"/>
                    </a:solidFill>
                    <a:latin typeface="Arial"/>
                    <a:ea typeface="Arial"/>
                    <a:cs typeface="Arial"/>
                    <a:sym typeface="Arial"/>
                  </a:rPr>
                  <a:t>RESEARCH GROUPS</a:t>
                </a:r>
                <a:endParaRPr/>
              </a:p>
            </p:txBody>
          </p:sp>
          <p:sp>
            <p:nvSpPr>
              <p:cNvPr id="55" name="Google Shape;865;g22cb894b619_4_548"/>
              <p:cNvSpPr/>
              <p:nvPr/>
            </p:nvSpPr>
            <p:spPr>
              <a:xfrm>
                <a:off x="4140738" y="2272512"/>
                <a:ext cx="245700" cy="1500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C00000"/>
                  </a:solidFill>
                  <a:latin typeface="Calibri"/>
                  <a:ea typeface="Calibri"/>
                  <a:cs typeface="Calibri"/>
                  <a:sym typeface="Calibri"/>
                </a:endParaRPr>
              </a:p>
            </p:txBody>
          </p:sp>
          <p:sp>
            <p:nvSpPr>
              <p:cNvPr id="56" name="Google Shape;866;g22cb894b619_4_548"/>
              <p:cNvSpPr/>
              <p:nvPr/>
            </p:nvSpPr>
            <p:spPr>
              <a:xfrm>
                <a:off x="4535215" y="2666012"/>
                <a:ext cx="245700" cy="1500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C00000"/>
                  </a:solidFill>
                  <a:latin typeface="Calibri"/>
                  <a:ea typeface="Calibri"/>
                  <a:cs typeface="Calibri"/>
                  <a:sym typeface="Calibri"/>
                </a:endParaRPr>
              </a:p>
            </p:txBody>
          </p:sp>
          <p:sp>
            <p:nvSpPr>
              <p:cNvPr id="57" name="Google Shape;867;g22cb894b619_4_548"/>
              <p:cNvSpPr/>
              <p:nvPr/>
            </p:nvSpPr>
            <p:spPr>
              <a:xfrm>
                <a:off x="4755643" y="3084498"/>
                <a:ext cx="245700" cy="1500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C00000"/>
                  </a:solidFill>
                  <a:latin typeface="Calibri"/>
                  <a:ea typeface="Calibri"/>
                  <a:cs typeface="Calibri"/>
                  <a:sym typeface="Calibri"/>
                </a:endParaRPr>
              </a:p>
            </p:txBody>
          </p:sp>
          <p:sp>
            <p:nvSpPr>
              <p:cNvPr id="58" name="Google Shape;868;g22cb894b619_4_548"/>
              <p:cNvSpPr/>
              <p:nvPr/>
            </p:nvSpPr>
            <p:spPr>
              <a:xfrm>
                <a:off x="4884882" y="3992547"/>
                <a:ext cx="245700" cy="1500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C00000"/>
                  </a:solidFill>
                  <a:latin typeface="Calibri"/>
                  <a:ea typeface="Calibri"/>
                  <a:cs typeface="Calibri"/>
                  <a:sym typeface="Calibri"/>
                </a:endParaRPr>
              </a:p>
            </p:txBody>
          </p:sp>
          <p:sp>
            <p:nvSpPr>
              <p:cNvPr id="59" name="Google Shape;869;g22cb894b619_4_548"/>
              <p:cNvSpPr/>
              <p:nvPr/>
            </p:nvSpPr>
            <p:spPr>
              <a:xfrm>
                <a:off x="4778319" y="4435558"/>
                <a:ext cx="245700" cy="1500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C00000"/>
                  </a:solidFill>
                  <a:latin typeface="Calibri"/>
                  <a:ea typeface="Calibri"/>
                  <a:cs typeface="Calibri"/>
                  <a:sym typeface="Calibri"/>
                </a:endParaRPr>
              </a:p>
            </p:txBody>
          </p:sp>
          <p:sp>
            <p:nvSpPr>
              <p:cNvPr id="60" name="Google Shape;871;g22cb894b619_4_548"/>
              <p:cNvSpPr/>
              <p:nvPr/>
            </p:nvSpPr>
            <p:spPr>
              <a:xfrm>
                <a:off x="4800735" y="4747712"/>
                <a:ext cx="6417550" cy="4666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74;g22cb894b619_4_548"/>
              <p:cNvSpPr/>
              <p:nvPr/>
            </p:nvSpPr>
            <p:spPr>
              <a:xfrm>
                <a:off x="103852" y="2711701"/>
                <a:ext cx="2413200" cy="110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dirty="0">
                    <a:solidFill>
                      <a:srgbClr val="C00000"/>
                    </a:solidFill>
                    <a:latin typeface="Arial"/>
                    <a:ea typeface="Arial"/>
                    <a:cs typeface="Arial"/>
                    <a:sym typeface="Arial"/>
                  </a:rPr>
                  <a:t>6</a:t>
                </a:r>
                <a:endParaRPr sz="2100" dirty="0">
                  <a:solidFill>
                    <a:srgbClr val="C00000"/>
                  </a:solidFill>
                  <a:latin typeface="Arial"/>
                  <a:ea typeface="Arial"/>
                  <a:cs typeface="Arial"/>
                  <a:sym typeface="Arial"/>
                </a:endParaRPr>
              </a:p>
            </p:txBody>
          </p:sp>
          <p:sp>
            <p:nvSpPr>
              <p:cNvPr id="62" name="Google Shape;875;g22cb894b619_4_548"/>
              <p:cNvSpPr/>
              <p:nvPr/>
            </p:nvSpPr>
            <p:spPr>
              <a:xfrm>
                <a:off x="124320" y="3670513"/>
                <a:ext cx="2413200" cy="110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dirty="0">
                    <a:solidFill>
                      <a:srgbClr val="741B47"/>
                    </a:solidFill>
                    <a:latin typeface="Arial"/>
                    <a:ea typeface="Arial"/>
                    <a:cs typeface="Arial"/>
                    <a:sym typeface="Arial"/>
                  </a:rPr>
                  <a:t>2</a:t>
                </a:r>
                <a:endParaRPr sz="2100" dirty="0">
                  <a:solidFill>
                    <a:srgbClr val="741B47"/>
                  </a:solidFill>
                  <a:latin typeface="Arial"/>
                  <a:ea typeface="Arial"/>
                  <a:cs typeface="Arial"/>
                  <a:sym typeface="Arial"/>
                </a:endParaRPr>
              </a:p>
            </p:txBody>
          </p:sp>
          <p:sp>
            <p:nvSpPr>
              <p:cNvPr id="63" name="Google Shape;876;g22cb894b619_4_548"/>
              <p:cNvSpPr/>
              <p:nvPr/>
            </p:nvSpPr>
            <p:spPr>
              <a:xfrm>
                <a:off x="1588085" y="3950334"/>
                <a:ext cx="27003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741B47"/>
                    </a:solidFill>
                    <a:latin typeface="Arial"/>
                    <a:ea typeface="Arial"/>
                    <a:cs typeface="Arial"/>
                    <a:sym typeface="Arial"/>
                  </a:rPr>
                  <a:t>CENTRES OF</a:t>
                </a:r>
                <a:endParaRPr>
                  <a:solidFill>
                    <a:srgbClr val="741B47"/>
                  </a:solidFill>
                </a:endParaRPr>
              </a:p>
              <a:p>
                <a:pPr marL="0" marR="0" lvl="0" indent="0" algn="l" rtl="0">
                  <a:spcBef>
                    <a:spcPts val="0"/>
                  </a:spcBef>
                  <a:spcAft>
                    <a:spcPts val="0"/>
                  </a:spcAft>
                  <a:buNone/>
                </a:pPr>
                <a:r>
                  <a:rPr lang="en-US" sz="1600" b="1">
                    <a:solidFill>
                      <a:srgbClr val="741B47"/>
                    </a:solidFill>
                    <a:latin typeface="Arial"/>
                    <a:ea typeface="Arial"/>
                    <a:cs typeface="Arial"/>
                    <a:sym typeface="Arial"/>
                  </a:rPr>
                  <a:t>EXCELLENCE</a:t>
                </a:r>
                <a:endParaRPr>
                  <a:solidFill>
                    <a:srgbClr val="741B47"/>
                  </a:solidFill>
                </a:endParaRPr>
              </a:p>
            </p:txBody>
          </p:sp>
          <p:sp>
            <p:nvSpPr>
              <p:cNvPr id="64" name="Google Shape;877;g22cb894b619_4_548"/>
              <p:cNvSpPr/>
              <p:nvPr/>
            </p:nvSpPr>
            <p:spPr>
              <a:xfrm>
                <a:off x="1087832" y="3645673"/>
                <a:ext cx="2862600" cy="164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C00000"/>
                  </a:solidFill>
                  <a:latin typeface="Calibri"/>
                  <a:ea typeface="Calibri"/>
                  <a:cs typeface="Calibri"/>
                  <a:sym typeface="Calibri"/>
                </a:endParaRPr>
              </a:p>
            </p:txBody>
          </p:sp>
          <p:grpSp>
            <p:nvGrpSpPr>
              <p:cNvPr id="65" name="Google Shape;879;g22cb894b619_4_548"/>
              <p:cNvGrpSpPr/>
              <p:nvPr/>
            </p:nvGrpSpPr>
            <p:grpSpPr>
              <a:xfrm>
                <a:off x="4595084" y="4843351"/>
                <a:ext cx="6622742" cy="824997"/>
                <a:chOff x="2135434" y="2508894"/>
                <a:chExt cx="8375274" cy="1824002"/>
              </a:xfrm>
            </p:grpSpPr>
            <p:sp>
              <p:nvSpPr>
                <p:cNvPr id="73" name="Google Shape;880;g22cb894b619_4_548"/>
                <p:cNvSpPr/>
                <p:nvPr/>
              </p:nvSpPr>
              <p:spPr>
                <a:xfrm>
                  <a:off x="2259808" y="3301196"/>
                  <a:ext cx="8250900" cy="10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81;g22cb894b619_4_548"/>
                <p:cNvSpPr txBox="1"/>
                <p:nvPr/>
              </p:nvSpPr>
              <p:spPr>
                <a:xfrm>
                  <a:off x="2135434" y="2508894"/>
                  <a:ext cx="8250900" cy="1031699"/>
                </a:xfrm>
                <a:prstGeom prst="rect">
                  <a:avLst/>
                </a:prstGeom>
                <a:noFill/>
                <a:ln>
                  <a:noFill/>
                </a:ln>
              </p:spPr>
              <p:txBody>
                <a:bodyPr spcFirstLastPara="1" wrap="square" lIns="134300" tIns="134300" rIns="134300" bIns="134300" anchor="t" anchorCtr="0">
                  <a:noAutofit/>
                </a:bodyPr>
                <a:lstStyle/>
                <a:p>
                  <a:pPr marL="0" marR="0" lvl="0" indent="0" algn="l" rtl="0">
                    <a:lnSpc>
                      <a:spcPct val="90000"/>
                    </a:lnSpc>
                    <a:spcBef>
                      <a:spcPts val="0"/>
                    </a:spcBef>
                    <a:spcAft>
                      <a:spcPts val="0"/>
                    </a:spcAft>
                    <a:buNone/>
                  </a:pPr>
                  <a:r>
                    <a:rPr lang="en-US" sz="1800" b="1" dirty="0">
                      <a:solidFill>
                        <a:srgbClr val="741B47"/>
                      </a:solidFill>
                      <a:latin typeface="Calibri"/>
                      <a:ea typeface="Calibri"/>
                      <a:cs typeface="Calibri"/>
                      <a:sym typeface="Calibri"/>
                    </a:rPr>
                    <a:t>Media and Game Innovation Centre of Excellence (</a:t>
                  </a:r>
                  <a:r>
                    <a:rPr lang="en-US" sz="1800" b="1" dirty="0" err="1">
                      <a:solidFill>
                        <a:srgbClr val="741B47"/>
                      </a:solidFill>
                      <a:latin typeface="Calibri"/>
                      <a:ea typeface="Calibri"/>
                      <a:cs typeface="Calibri"/>
                      <a:sym typeface="Calibri"/>
                    </a:rPr>
                    <a:t>MaGICX</a:t>
                  </a:r>
                  <a:r>
                    <a:rPr lang="en-US" sz="1800" b="1" dirty="0">
                      <a:solidFill>
                        <a:srgbClr val="741B47"/>
                      </a:solidFill>
                      <a:latin typeface="Calibri"/>
                      <a:ea typeface="Calibri"/>
                      <a:cs typeface="Calibri"/>
                      <a:sym typeface="Calibri"/>
                    </a:rPr>
                    <a:t>)</a:t>
                  </a:r>
                  <a:endParaRPr dirty="0">
                    <a:solidFill>
                      <a:srgbClr val="741B47"/>
                    </a:solidFill>
                  </a:endParaRPr>
                </a:p>
              </p:txBody>
            </p:sp>
          </p:grpSp>
          <p:grpSp>
            <p:nvGrpSpPr>
              <p:cNvPr id="66" name="Google Shape;883;g22cb894b619_4_548"/>
              <p:cNvGrpSpPr/>
              <p:nvPr/>
            </p:nvGrpSpPr>
            <p:grpSpPr>
              <a:xfrm>
                <a:off x="3717678" y="5286759"/>
                <a:ext cx="4641949" cy="824415"/>
                <a:chOff x="2259808" y="2510178"/>
                <a:chExt cx="9096510" cy="1822718"/>
              </a:xfrm>
            </p:grpSpPr>
            <p:sp>
              <p:nvSpPr>
                <p:cNvPr id="71" name="Google Shape;884;g22cb894b619_4_548"/>
                <p:cNvSpPr/>
                <p:nvPr/>
              </p:nvSpPr>
              <p:spPr>
                <a:xfrm>
                  <a:off x="2259808" y="3301196"/>
                  <a:ext cx="8250900" cy="10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85;g22cb894b619_4_548"/>
                <p:cNvSpPr txBox="1"/>
                <p:nvPr/>
              </p:nvSpPr>
              <p:spPr>
                <a:xfrm>
                  <a:off x="3105418" y="2510178"/>
                  <a:ext cx="8250900" cy="1031700"/>
                </a:xfrm>
                <a:prstGeom prst="rect">
                  <a:avLst/>
                </a:prstGeom>
                <a:noFill/>
                <a:ln>
                  <a:noFill/>
                </a:ln>
              </p:spPr>
              <p:txBody>
                <a:bodyPr spcFirstLastPara="1" wrap="square" lIns="134300" tIns="134300" rIns="134300" bIns="134300" anchor="t" anchorCtr="0">
                  <a:noAutofit/>
                </a:bodyPr>
                <a:lstStyle/>
                <a:p>
                  <a:pPr marL="0" marR="0" lvl="0" indent="0" algn="l" rtl="0">
                    <a:lnSpc>
                      <a:spcPct val="90000"/>
                    </a:lnSpc>
                    <a:spcBef>
                      <a:spcPts val="0"/>
                    </a:spcBef>
                    <a:spcAft>
                      <a:spcPts val="0"/>
                    </a:spcAft>
                    <a:buNone/>
                  </a:pPr>
                  <a:r>
                    <a:rPr lang="en-US" sz="1800" b="1" dirty="0">
                      <a:solidFill>
                        <a:srgbClr val="741B47"/>
                      </a:solidFill>
                      <a:latin typeface="Calibri"/>
                      <a:ea typeface="Calibri"/>
                      <a:cs typeface="Calibri"/>
                      <a:sym typeface="Calibri"/>
                    </a:rPr>
                    <a:t>UTM Big Data Centre (BDC)</a:t>
                  </a:r>
                  <a:endParaRPr dirty="0">
                    <a:solidFill>
                      <a:srgbClr val="741B47"/>
                    </a:solidFill>
                  </a:endParaRPr>
                </a:p>
              </p:txBody>
            </p:sp>
          </p:grpSp>
          <p:sp>
            <p:nvSpPr>
              <p:cNvPr id="67" name="Google Shape;886;g22cb894b619_4_548"/>
              <p:cNvSpPr/>
              <p:nvPr/>
            </p:nvSpPr>
            <p:spPr>
              <a:xfrm>
                <a:off x="3895038" y="5448055"/>
                <a:ext cx="245700" cy="1500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C00000"/>
                  </a:solidFill>
                  <a:latin typeface="Calibri"/>
                  <a:ea typeface="Calibri"/>
                  <a:cs typeface="Calibri"/>
                  <a:sym typeface="Calibri"/>
                </a:endParaRPr>
              </a:p>
            </p:txBody>
          </p:sp>
          <p:sp>
            <p:nvSpPr>
              <p:cNvPr id="68" name="Google Shape;888;g22cb894b619_4_548"/>
              <p:cNvSpPr/>
              <p:nvPr/>
            </p:nvSpPr>
            <p:spPr>
              <a:xfrm>
                <a:off x="5059821" y="3373873"/>
                <a:ext cx="4393604" cy="4666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90;g22cb894b619_4_548"/>
              <p:cNvSpPr/>
              <p:nvPr/>
            </p:nvSpPr>
            <p:spPr>
              <a:xfrm>
                <a:off x="4888836" y="3532939"/>
                <a:ext cx="245700" cy="1500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C00000"/>
                  </a:solidFill>
                  <a:latin typeface="Calibri"/>
                  <a:ea typeface="Calibri"/>
                  <a:cs typeface="Calibri"/>
                  <a:sym typeface="Calibri"/>
                </a:endParaRPr>
              </a:p>
            </p:txBody>
          </p:sp>
          <p:sp>
            <p:nvSpPr>
              <p:cNvPr id="70" name="Google Shape;891;g22cb894b619_4_548"/>
              <p:cNvSpPr/>
              <p:nvPr/>
            </p:nvSpPr>
            <p:spPr>
              <a:xfrm>
                <a:off x="4345598" y="5001670"/>
                <a:ext cx="245700" cy="1500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a:solidFill>
                    <a:srgbClr val="C00000"/>
                  </a:solidFill>
                  <a:latin typeface="Calibri"/>
                  <a:ea typeface="Calibri"/>
                  <a:cs typeface="Calibri"/>
                  <a:sym typeface="Calibri"/>
                </a:endParaRPr>
              </a:p>
            </p:txBody>
          </p:sp>
        </p:grpSp>
        <p:sp>
          <p:nvSpPr>
            <p:cNvPr id="46" name="Google Shape;862;g22cb894b619_4_548">
              <a:extLst>
                <a:ext uri="{FF2B5EF4-FFF2-40B4-BE49-F238E27FC236}">
                  <a16:creationId xmlns:a16="http://schemas.microsoft.com/office/drawing/2014/main" id="{09CC619C-C769-D996-75B6-88F6E96BBC23}"/>
                </a:ext>
              </a:extLst>
            </p:cNvPr>
            <p:cNvSpPr txBox="1"/>
            <p:nvPr/>
          </p:nvSpPr>
          <p:spPr>
            <a:xfrm>
              <a:off x="5302236" y="3367701"/>
              <a:ext cx="5626519" cy="489970"/>
            </a:xfrm>
            <a:prstGeom prst="rect">
              <a:avLst/>
            </a:prstGeom>
            <a:noFill/>
            <a:ln>
              <a:noFill/>
            </a:ln>
          </p:spPr>
          <p:txBody>
            <a:bodyPr spcFirstLastPara="1" wrap="square" lIns="134300" tIns="134300" rIns="134300" bIns="134300" anchor="t" anchorCtr="0">
              <a:noAutofit/>
            </a:bodyPr>
            <a:lstStyle/>
            <a:p>
              <a:pPr marL="0" marR="0" lvl="0" indent="0" algn="l" rtl="0">
                <a:lnSpc>
                  <a:spcPct val="90000"/>
                </a:lnSpc>
                <a:spcBef>
                  <a:spcPts val="0"/>
                </a:spcBef>
                <a:spcAft>
                  <a:spcPts val="0"/>
                </a:spcAft>
                <a:buNone/>
              </a:pPr>
              <a:r>
                <a:rPr lang="en-US" sz="1800" b="1" dirty="0">
                  <a:solidFill>
                    <a:srgbClr val="C00000"/>
                  </a:solidFill>
                  <a:latin typeface="Calibri"/>
                  <a:ea typeface="Calibri"/>
                  <a:cs typeface="Calibri"/>
                  <a:sym typeface="Calibri"/>
                </a:rPr>
                <a:t>Intelligent Informatic Research Group (IIRG)</a:t>
              </a:r>
              <a:endParaRPr dirty="0"/>
            </a:p>
          </p:txBody>
        </p:sp>
      </p:grpSp>
      <p:pic>
        <p:nvPicPr>
          <p:cNvPr id="85" name="Picture 84">
            <a:extLst>
              <a:ext uri="{FF2B5EF4-FFF2-40B4-BE49-F238E27FC236}">
                <a16:creationId xmlns:a16="http://schemas.microsoft.com/office/drawing/2014/main" id="{4458F1EA-447C-486C-DE06-EF8199F7967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86"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02891" y="6469064"/>
            <a:ext cx="389109" cy="365125"/>
          </a:xfrm>
        </p:spPr>
        <p:txBody>
          <a:bodyPr/>
          <a:lstStyle/>
          <a:p>
            <a:r>
              <a:rPr lang="en-US" dirty="0" smtClean="0">
                <a:solidFill>
                  <a:schemeClr val="tx1"/>
                </a:solidFill>
              </a:rPr>
              <a:t>15</a:t>
            </a:r>
            <a:endParaRPr lang="en-US" dirty="0">
              <a:solidFill>
                <a:schemeClr val="tx1"/>
              </a:solidFill>
            </a:endParaRPr>
          </a:p>
        </p:txBody>
      </p:sp>
    </p:spTree>
    <p:extLst>
      <p:ext uri="{BB962C8B-B14F-4D97-AF65-F5344CB8AC3E}">
        <p14:creationId xmlns:p14="http://schemas.microsoft.com/office/powerpoint/2010/main" val="4174945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16200000">
            <a:off x="-458658" y="3706515"/>
            <a:ext cx="2237279" cy="338554"/>
          </a:xfrm>
          <a:prstGeom prst="rect">
            <a:avLst/>
          </a:prstGeom>
        </p:spPr>
        <p:txBody>
          <a:bodyPr wrap="none">
            <a:spAutoFit/>
          </a:bodyPr>
          <a:lstStyle/>
          <a:p>
            <a:pPr algn="ctr">
              <a:defRPr sz="2200" b="1" i="0" u="none" strike="noStrike" kern="1200" cap="all" spc="150" baseline="0">
                <a:solidFill>
                  <a:prstClr val="white"/>
                </a:solidFill>
                <a:latin typeface="+mn-lt"/>
                <a:ea typeface="+mn-ea"/>
                <a:cs typeface="+mn-cs"/>
              </a:defRPr>
            </a:pPr>
            <a:r>
              <a:rPr lang="en-MY" sz="1600" dirty="0">
                <a:solidFill>
                  <a:schemeClr val="bg1"/>
                </a:solidFill>
              </a:rPr>
              <a:t>Percentage (%)</a:t>
            </a:r>
          </a:p>
        </p:txBody>
      </p:sp>
      <p:sp>
        <p:nvSpPr>
          <p:cNvPr id="7" name="Round Diagonal Corner Rectangle 6"/>
          <p:cNvSpPr/>
          <p:nvPr/>
        </p:nvSpPr>
        <p:spPr>
          <a:xfrm>
            <a:off x="9070046" y="4229174"/>
            <a:ext cx="2516175" cy="974811"/>
          </a:xfrm>
          <a:prstGeom prst="round2DiagRect">
            <a:avLst/>
          </a:prstGeom>
          <a:noFill/>
          <a:ln w="71585" cap="flat">
            <a:solidFill>
              <a:schemeClr val="bg1"/>
            </a:solidFill>
            <a:prstDash val="solid"/>
            <a:miter/>
          </a:ln>
        </p:spPr>
        <p:txBody>
          <a:bodyPr rtlCol="0" anchor="ctr"/>
          <a:lstStyle/>
          <a:p>
            <a:pPr algn="ctr"/>
            <a:r>
              <a:rPr lang="en-US" sz="1600" dirty="0">
                <a:solidFill>
                  <a:schemeClr val="bg1"/>
                </a:solidFill>
              </a:rPr>
              <a:t>Premium Employment</a:t>
            </a:r>
          </a:p>
          <a:p>
            <a:pPr algn="ctr"/>
            <a:r>
              <a:rPr lang="en-US" sz="3200" b="1" dirty="0">
                <a:solidFill>
                  <a:schemeClr val="bg1"/>
                </a:solidFill>
              </a:rPr>
              <a:t>206 </a:t>
            </a:r>
            <a:r>
              <a:rPr lang="en-US" b="1" dirty="0">
                <a:solidFill>
                  <a:schemeClr val="bg1"/>
                </a:solidFill>
              </a:rPr>
              <a:t>(27.58%)</a:t>
            </a:r>
            <a:endParaRPr lang="en-MY" b="1" dirty="0">
              <a:solidFill>
                <a:schemeClr val="bg1"/>
              </a:solidFill>
            </a:endParaRPr>
          </a:p>
        </p:txBody>
      </p:sp>
      <p:sp>
        <p:nvSpPr>
          <p:cNvPr id="9" name="Google Shape;264;g22cb894b619_4_623"/>
          <p:cNvSpPr txBox="1"/>
          <p:nvPr/>
        </p:nvSpPr>
        <p:spPr>
          <a:xfrm>
            <a:off x="1466151" y="156237"/>
            <a:ext cx="7978500" cy="737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F3F3F"/>
              </a:buClr>
              <a:buSzPts val="2000"/>
              <a:buFont typeface="Poppins Medium"/>
              <a:buNone/>
            </a:pPr>
            <a:r>
              <a:rPr lang="en-US" sz="2200" b="1" i="0" u="none" strike="noStrike" cap="none" dirty="0">
                <a:solidFill>
                  <a:schemeClr val="lt1"/>
                </a:solidFill>
                <a:latin typeface="Arial Black"/>
                <a:ea typeface="Arial Black"/>
                <a:cs typeface="Arial Black"/>
                <a:sym typeface="Arial Black"/>
              </a:rPr>
              <a:t>RESEARCH GRANT, PI &amp; PUBLICATION ACHIEVEMENTS</a:t>
            </a:r>
            <a:endParaRPr sz="2200" b="1" i="0" u="none" strike="noStrike" cap="none" dirty="0">
              <a:solidFill>
                <a:schemeClr val="lt1"/>
              </a:solidFill>
              <a:latin typeface="Arial Black"/>
              <a:ea typeface="Arial Black"/>
              <a:cs typeface="Arial Black"/>
              <a:sym typeface="Arial Black"/>
            </a:endParaRPr>
          </a:p>
        </p:txBody>
      </p:sp>
      <p:sp>
        <p:nvSpPr>
          <p:cNvPr id="12" name="Google Shape;268;g22cb894b619_4_623">
            <a:extLst>
              <a:ext uri="{FF2B5EF4-FFF2-40B4-BE49-F238E27FC236}">
                <a16:creationId xmlns:a16="http://schemas.microsoft.com/office/drawing/2014/main" id="{4BA2F0ED-91B1-353E-1BA3-DEAD6B5F154F}"/>
              </a:ext>
            </a:extLst>
          </p:cNvPr>
          <p:cNvSpPr txBox="1"/>
          <p:nvPr/>
        </p:nvSpPr>
        <p:spPr>
          <a:xfrm>
            <a:off x="617272" y="2028075"/>
            <a:ext cx="1978800" cy="861734"/>
          </a:xfrm>
          <a:prstGeom prst="rect">
            <a:avLst/>
          </a:prstGeom>
          <a:noFill/>
          <a:ln w="15875" cap="flat" cmpd="sng">
            <a:solidFill>
              <a:schemeClr val="bg1"/>
            </a:solidFill>
            <a:prstDash val="solid"/>
            <a:round/>
            <a:headEnd type="none" w="sm" len="sm"/>
            <a:tailEnd type="none" w="sm" len="sm"/>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Poppins"/>
                <a:cs typeface="Poppins"/>
                <a:sym typeface="Poppins"/>
              </a:rPr>
              <a:t>52.6</a:t>
            </a:r>
            <a:r>
              <a:rPr lang="en-US" sz="1000" b="0" i="0" u="none" strike="noStrike" cap="none" dirty="0">
                <a:solidFill>
                  <a:schemeClr val="dk1"/>
                </a:solidFill>
                <a:latin typeface="Poppins"/>
                <a:ea typeface="Poppins"/>
                <a:cs typeface="Poppins"/>
                <a:sym typeface="Poppins"/>
              </a:rPr>
              <a:t>% PI </a:t>
            </a: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Poppins"/>
                <a:cs typeface="Poppins"/>
                <a:sym typeface="Poppins"/>
              </a:rPr>
              <a:t>RM 442,124 with </a:t>
            </a:r>
            <a:r>
              <a:rPr lang="en-US" sz="1000" dirty="0">
                <a:solidFill>
                  <a:schemeClr val="dk1"/>
                </a:solidFill>
                <a:latin typeface="Poppins"/>
                <a:ea typeface="Poppins"/>
                <a:cs typeface="Poppins"/>
                <a:sym typeface="Poppins"/>
              </a:rPr>
              <a:t>6</a:t>
            </a:r>
            <a:r>
              <a:rPr lang="en-US" sz="1000" b="0" i="0" u="none" strike="noStrike" cap="none" dirty="0">
                <a:solidFill>
                  <a:schemeClr val="dk1"/>
                </a:solidFill>
                <a:latin typeface="Poppins"/>
                <a:ea typeface="Poppins"/>
                <a:cs typeface="Poppins"/>
                <a:sym typeface="Poppins"/>
              </a:rPr>
              <a:t> projects secured</a:t>
            </a:r>
            <a:endParaRPr sz="14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Poppins"/>
                <a:cs typeface="Poppins"/>
                <a:sym typeface="Poppins"/>
              </a:rPr>
              <a:t>49</a:t>
            </a:r>
            <a:r>
              <a:rPr lang="en-US" sz="1000" b="0" i="0" u="none" strike="noStrike" cap="none" dirty="0">
                <a:solidFill>
                  <a:schemeClr val="dk1"/>
                </a:solidFill>
                <a:latin typeface="Poppins"/>
                <a:ea typeface="Poppins"/>
                <a:cs typeface="Poppins"/>
                <a:sym typeface="Poppins"/>
              </a:rPr>
              <a:t> Indexed Publication</a:t>
            </a:r>
          </a:p>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Arial"/>
                <a:cs typeface="Poppins"/>
                <a:sym typeface="Poppins"/>
              </a:rPr>
              <a:t>19 Copyright, 1 Patent</a:t>
            </a:r>
            <a:endParaRPr sz="1400" b="0" i="0" u="none" strike="noStrike" cap="none" dirty="0">
              <a:solidFill>
                <a:srgbClr val="000000"/>
              </a:solidFill>
              <a:latin typeface="Arial"/>
              <a:ea typeface="Arial"/>
              <a:cs typeface="Arial"/>
              <a:sym typeface="Arial"/>
            </a:endParaRPr>
          </a:p>
        </p:txBody>
      </p:sp>
      <p:grpSp>
        <p:nvGrpSpPr>
          <p:cNvPr id="13" name="Google Shape;1021;p11">
            <a:extLst>
              <a:ext uri="{FF2B5EF4-FFF2-40B4-BE49-F238E27FC236}">
                <a16:creationId xmlns:a16="http://schemas.microsoft.com/office/drawing/2014/main" id="{F1BC1626-F555-3786-8FE7-75DCE86E73D9}"/>
              </a:ext>
            </a:extLst>
          </p:cNvPr>
          <p:cNvGrpSpPr/>
          <p:nvPr/>
        </p:nvGrpSpPr>
        <p:grpSpPr>
          <a:xfrm>
            <a:off x="4710147" y="2941813"/>
            <a:ext cx="2210055" cy="1889293"/>
            <a:chOff x="4601292" y="2250256"/>
            <a:chExt cx="1156806" cy="988910"/>
          </a:xfrm>
          <a:solidFill>
            <a:schemeClr val="bg1">
              <a:lumMod val="50000"/>
            </a:schemeClr>
          </a:solidFill>
        </p:grpSpPr>
        <p:sp>
          <p:nvSpPr>
            <p:cNvPr id="14" name="Google Shape;1025;p11">
              <a:extLst>
                <a:ext uri="{FF2B5EF4-FFF2-40B4-BE49-F238E27FC236}">
                  <a16:creationId xmlns:a16="http://schemas.microsoft.com/office/drawing/2014/main" id="{352A66BC-264D-5F56-59AC-BD2C5AE9C5D3}"/>
                </a:ext>
              </a:extLst>
            </p:cNvPr>
            <p:cNvSpPr/>
            <p:nvPr/>
          </p:nvSpPr>
          <p:spPr>
            <a:xfrm>
              <a:off x="5465177" y="2250256"/>
              <a:ext cx="292921" cy="504975"/>
            </a:xfrm>
            <a:custGeom>
              <a:avLst/>
              <a:gdLst/>
              <a:ahLst/>
              <a:cxnLst/>
              <a:rect l="l" t="t" r="r" b="b"/>
              <a:pathLst>
                <a:path w="9657" h="16648" extrusionOk="0">
                  <a:moveTo>
                    <a:pt x="384" y="1"/>
                  </a:moveTo>
                  <a:cubicBezTo>
                    <a:pt x="270" y="1"/>
                    <a:pt x="158" y="56"/>
                    <a:pt x="96" y="157"/>
                  </a:cubicBezTo>
                  <a:cubicBezTo>
                    <a:pt x="1" y="324"/>
                    <a:pt x="48" y="526"/>
                    <a:pt x="203" y="621"/>
                  </a:cubicBezTo>
                  <a:cubicBezTo>
                    <a:pt x="5692" y="4003"/>
                    <a:pt x="8978" y="9861"/>
                    <a:pt x="8978" y="16302"/>
                  </a:cubicBezTo>
                  <a:cubicBezTo>
                    <a:pt x="8978" y="16492"/>
                    <a:pt x="9121" y="16647"/>
                    <a:pt x="9311" y="16647"/>
                  </a:cubicBezTo>
                  <a:cubicBezTo>
                    <a:pt x="9502" y="16647"/>
                    <a:pt x="9657" y="16492"/>
                    <a:pt x="9657" y="16302"/>
                  </a:cubicBezTo>
                  <a:cubicBezTo>
                    <a:pt x="9657" y="9623"/>
                    <a:pt x="6251" y="3550"/>
                    <a:pt x="560" y="50"/>
                  </a:cubicBezTo>
                  <a:cubicBezTo>
                    <a:pt x="506" y="17"/>
                    <a:pt x="445" y="1"/>
                    <a:pt x="384" y="1"/>
                  </a:cubicBezTo>
                  <a:close/>
                </a:path>
              </a:pathLst>
            </a:custGeom>
            <a:grp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ra Sans Extra Condensed"/>
                <a:ea typeface="Fira Sans Extra Condensed"/>
                <a:cs typeface="Fira Sans Extra Condensed"/>
                <a:sym typeface="Fira Sans Extra Condensed"/>
              </a:endParaRPr>
            </a:p>
          </p:txBody>
        </p:sp>
        <p:sp>
          <p:nvSpPr>
            <p:cNvPr id="15" name="Google Shape;1026;p11">
              <a:extLst>
                <a:ext uri="{FF2B5EF4-FFF2-40B4-BE49-F238E27FC236}">
                  <a16:creationId xmlns:a16="http://schemas.microsoft.com/office/drawing/2014/main" id="{243EABC6-9576-0965-4CAC-FFB8850D25D3}"/>
                </a:ext>
              </a:extLst>
            </p:cNvPr>
            <p:cNvSpPr/>
            <p:nvPr/>
          </p:nvSpPr>
          <p:spPr>
            <a:xfrm>
              <a:off x="4601292" y="2250256"/>
              <a:ext cx="292921" cy="988900"/>
            </a:xfrm>
            <a:custGeom>
              <a:avLst/>
              <a:gdLst/>
              <a:ahLst/>
              <a:cxnLst/>
              <a:rect l="l" t="t" r="r" b="b"/>
              <a:pathLst>
                <a:path w="9657" h="32602" extrusionOk="0">
                  <a:moveTo>
                    <a:pt x="9273" y="1"/>
                  </a:moveTo>
                  <a:cubicBezTo>
                    <a:pt x="9212" y="1"/>
                    <a:pt x="9151" y="17"/>
                    <a:pt x="9097" y="50"/>
                  </a:cubicBezTo>
                  <a:cubicBezTo>
                    <a:pt x="3394" y="3550"/>
                    <a:pt x="1" y="9623"/>
                    <a:pt x="1" y="16302"/>
                  </a:cubicBezTo>
                  <a:cubicBezTo>
                    <a:pt x="1" y="22981"/>
                    <a:pt x="3394" y="29053"/>
                    <a:pt x="9097" y="32554"/>
                  </a:cubicBezTo>
                  <a:cubicBezTo>
                    <a:pt x="9145" y="32590"/>
                    <a:pt x="9204" y="32602"/>
                    <a:pt x="9264" y="32602"/>
                  </a:cubicBezTo>
                  <a:cubicBezTo>
                    <a:pt x="9383" y="32602"/>
                    <a:pt x="9490" y="32554"/>
                    <a:pt x="9562" y="32447"/>
                  </a:cubicBezTo>
                  <a:cubicBezTo>
                    <a:pt x="9657" y="32292"/>
                    <a:pt x="9609" y="32078"/>
                    <a:pt x="9442" y="31982"/>
                  </a:cubicBezTo>
                  <a:cubicBezTo>
                    <a:pt x="3954" y="28601"/>
                    <a:pt x="679" y="22743"/>
                    <a:pt x="679" y="16302"/>
                  </a:cubicBezTo>
                  <a:cubicBezTo>
                    <a:pt x="679" y="9861"/>
                    <a:pt x="3954" y="4003"/>
                    <a:pt x="9442" y="621"/>
                  </a:cubicBezTo>
                  <a:cubicBezTo>
                    <a:pt x="9609" y="526"/>
                    <a:pt x="9657" y="324"/>
                    <a:pt x="9562" y="157"/>
                  </a:cubicBezTo>
                  <a:cubicBezTo>
                    <a:pt x="9499" y="56"/>
                    <a:pt x="9387" y="1"/>
                    <a:pt x="9273" y="1"/>
                  </a:cubicBezTo>
                  <a:close/>
                </a:path>
              </a:pathLst>
            </a:custGeom>
            <a:grp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ra Sans Extra Condensed"/>
                <a:ea typeface="Fira Sans Extra Condensed"/>
                <a:cs typeface="Fira Sans Extra Condensed"/>
                <a:sym typeface="Fira Sans Extra Condensed"/>
              </a:endParaRPr>
            </a:p>
          </p:txBody>
        </p:sp>
        <p:sp>
          <p:nvSpPr>
            <p:cNvPr id="16" name="Google Shape;1027;p11">
              <a:extLst>
                <a:ext uri="{FF2B5EF4-FFF2-40B4-BE49-F238E27FC236}">
                  <a16:creationId xmlns:a16="http://schemas.microsoft.com/office/drawing/2014/main" id="{CAF590D3-4185-6DE9-59F7-0A0CFBE6BC9A}"/>
                </a:ext>
              </a:extLst>
            </p:cNvPr>
            <p:cNvSpPr/>
            <p:nvPr/>
          </p:nvSpPr>
          <p:spPr>
            <a:xfrm>
              <a:off x="5465177" y="2734615"/>
              <a:ext cx="292921" cy="504551"/>
            </a:xfrm>
            <a:custGeom>
              <a:avLst/>
              <a:gdLst/>
              <a:ahLst/>
              <a:cxnLst/>
              <a:rect l="l" t="t" r="r" b="b"/>
              <a:pathLst>
                <a:path w="9657" h="16634" extrusionOk="0">
                  <a:moveTo>
                    <a:pt x="9311" y="1"/>
                  </a:moveTo>
                  <a:cubicBezTo>
                    <a:pt x="9121" y="1"/>
                    <a:pt x="8978" y="143"/>
                    <a:pt x="8978" y="334"/>
                  </a:cubicBezTo>
                  <a:cubicBezTo>
                    <a:pt x="8978" y="6775"/>
                    <a:pt x="5692" y="12633"/>
                    <a:pt x="203" y="16014"/>
                  </a:cubicBezTo>
                  <a:cubicBezTo>
                    <a:pt x="48" y="16110"/>
                    <a:pt x="1" y="16324"/>
                    <a:pt x="96" y="16479"/>
                  </a:cubicBezTo>
                  <a:cubicBezTo>
                    <a:pt x="155" y="16586"/>
                    <a:pt x="274" y="16634"/>
                    <a:pt x="382" y="16634"/>
                  </a:cubicBezTo>
                  <a:cubicBezTo>
                    <a:pt x="441" y="16634"/>
                    <a:pt x="501" y="16622"/>
                    <a:pt x="560" y="16586"/>
                  </a:cubicBezTo>
                  <a:cubicBezTo>
                    <a:pt x="6251" y="13085"/>
                    <a:pt x="9657" y="7013"/>
                    <a:pt x="9657" y="334"/>
                  </a:cubicBezTo>
                  <a:cubicBezTo>
                    <a:pt x="9657" y="143"/>
                    <a:pt x="9502" y="1"/>
                    <a:pt x="9311" y="1"/>
                  </a:cubicBezTo>
                  <a:close/>
                </a:path>
              </a:pathLst>
            </a:custGeom>
            <a:grp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ra Sans Extra Condensed"/>
                <a:ea typeface="Fira Sans Extra Condensed"/>
                <a:cs typeface="Fira Sans Extra Condensed"/>
                <a:sym typeface="Fira Sans Extra Condensed"/>
              </a:endParaRPr>
            </a:p>
          </p:txBody>
        </p:sp>
        <p:sp>
          <p:nvSpPr>
            <p:cNvPr id="17" name="Google Shape;1028;p11">
              <a:extLst>
                <a:ext uri="{FF2B5EF4-FFF2-40B4-BE49-F238E27FC236}">
                  <a16:creationId xmlns:a16="http://schemas.microsoft.com/office/drawing/2014/main" id="{00FAFB28-2A2C-6505-1537-5684A0CB5B37}"/>
                </a:ext>
              </a:extLst>
            </p:cNvPr>
            <p:cNvSpPr/>
            <p:nvPr/>
          </p:nvSpPr>
          <p:spPr>
            <a:xfrm>
              <a:off x="4690138" y="2255352"/>
              <a:ext cx="978739" cy="978739"/>
            </a:xfrm>
            <a:custGeom>
              <a:avLst/>
              <a:gdLst/>
              <a:ahLst/>
              <a:cxnLst/>
              <a:rect l="l" t="t" r="r" b="b"/>
              <a:pathLst>
                <a:path w="32267" h="32267" extrusionOk="0">
                  <a:moveTo>
                    <a:pt x="16134" y="334"/>
                  </a:moveTo>
                  <a:cubicBezTo>
                    <a:pt x="24849" y="334"/>
                    <a:pt x="31933" y="7430"/>
                    <a:pt x="31933" y="16134"/>
                  </a:cubicBezTo>
                  <a:cubicBezTo>
                    <a:pt x="31933" y="24849"/>
                    <a:pt x="24849" y="31933"/>
                    <a:pt x="16134" y="31933"/>
                  </a:cubicBezTo>
                  <a:cubicBezTo>
                    <a:pt x="7430" y="31933"/>
                    <a:pt x="346" y="24849"/>
                    <a:pt x="346" y="16134"/>
                  </a:cubicBezTo>
                  <a:cubicBezTo>
                    <a:pt x="346" y="7430"/>
                    <a:pt x="7430" y="334"/>
                    <a:pt x="16134" y="334"/>
                  </a:cubicBezTo>
                  <a:close/>
                  <a:moveTo>
                    <a:pt x="16134" y="1"/>
                  </a:moveTo>
                  <a:cubicBezTo>
                    <a:pt x="7240" y="1"/>
                    <a:pt x="1" y="7240"/>
                    <a:pt x="1" y="16134"/>
                  </a:cubicBezTo>
                  <a:cubicBezTo>
                    <a:pt x="1" y="25028"/>
                    <a:pt x="7240" y="32267"/>
                    <a:pt x="16134" y="32267"/>
                  </a:cubicBezTo>
                  <a:cubicBezTo>
                    <a:pt x="25028" y="32267"/>
                    <a:pt x="32267" y="25028"/>
                    <a:pt x="32267" y="16134"/>
                  </a:cubicBezTo>
                  <a:cubicBezTo>
                    <a:pt x="32267" y="7240"/>
                    <a:pt x="25028" y="1"/>
                    <a:pt x="16134" y="1"/>
                  </a:cubicBezTo>
                  <a:close/>
                </a:path>
              </a:pathLst>
            </a:custGeom>
            <a:grp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ra Sans Extra Condensed"/>
                <a:ea typeface="Fira Sans Extra Condensed"/>
                <a:cs typeface="Fira Sans Extra Condensed"/>
                <a:sym typeface="Fira Sans Extra Condensed"/>
              </a:endParaRPr>
            </a:p>
          </p:txBody>
        </p:sp>
        <p:sp>
          <p:nvSpPr>
            <p:cNvPr id="18" name="Google Shape;1029;p11">
              <a:extLst>
                <a:ext uri="{FF2B5EF4-FFF2-40B4-BE49-F238E27FC236}">
                  <a16:creationId xmlns:a16="http://schemas.microsoft.com/office/drawing/2014/main" id="{F34B1B6B-7639-8C9A-A762-256BB5C56A58}"/>
                </a:ext>
              </a:extLst>
            </p:cNvPr>
            <p:cNvSpPr/>
            <p:nvPr/>
          </p:nvSpPr>
          <p:spPr>
            <a:xfrm>
              <a:off x="5169400" y="2331943"/>
              <a:ext cx="422926" cy="423290"/>
            </a:xfrm>
            <a:custGeom>
              <a:avLst/>
              <a:gdLst/>
              <a:ahLst/>
              <a:cxnLst/>
              <a:rect l="l" t="t" r="r" b="b"/>
              <a:pathLst>
                <a:path w="13943" h="13955" extrusionOk="0">
                  <a:moveTo>
                    <a:pt x="334" y="0"/>
                  </a:moveTo>
                  <a:cubicBezTo>
                    <a:pt x="155" y="0"/>
                    <a:pt x="0" y="155"/>
                    <a:pt x="0" y="333"/>
                  </a:cubicBezTo>
                  <a:cubicBezTo>
                    <a:pt x="0" y="524"/>
                    <a:pt x="155" y="679"/>
                    <a:pt x="334" y="679"/>
                  </a:cubicBezTo>
                  <a:cubicBezTo>
                    <a:pt x="7466" y="679"/>
                    <a:pt x="13264" y="6477"/>
                    <a:pt x="13264" y="13609"/>
                  </a:cubicBezTo>
                  <a:cubicBezTo>
                    <a:pt x="13264" y="13799"/>
                    <a:pt x="13419" y="13954"/>
                    <a:pt x="13609" y="13954"/>
                  </a:cubicBezTo>
                  <a:cubicBezTo>
                    <a:pt x="13800" y="13954"/>
                    <a:pt x="13943" y="13799"/>
                    <a:pt x="13943" y="13609"/>
                  </a:cubicBezTo>
                  <a:cubicBezTo>
                    <a:pt x="13943" y="6108"/>
                    <a:pt x="7847" y="0"/>
                    <a:pt x="334" y="0"/>
                  </a:cubicBezTo>
                  <a:close/>
                </a:path>
              </a:pathLst>
            </a:custGeom>
            <a:grp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ra Sans Extra Condensed"/>
                <a:ea typeface="Fira Sans Extra Condensed"/>
                <a:cs typeface="Fira Sans Extra Condensed"/>
                <a:sym typeface="Fira Sans Extra Condensed"/>
              </a:endParaRPr>
            </a:p>
          </p:txBody>
        </p:sp>
        <p:sp>
          <p:nvSpPr>
            <p:cNvPr id="19" name="Google Shape;1030;p11">
              <a:extLst>
                <a:ext uri="{FF2B5EF4-FFF2-40B4-BE49-F238E27FC236}">
                  <a16:creationId xmlns:a16="http://schemas.microsoft.com/office/drawing/2014/main" id="{A3057B5D-D8AC-B92D-5EFF-E4079BD549ED}"/>
                </a:ext>
              </a:extLst>
            </p:cNvPr>
            <p:cNvSpPr/>
            <p:nvPr/>
          </p:nvSpPr>
          <p:spPr>
            <a:xfrm>
              <a:off x="4734576" y="2698427"/>
              <a:ext cx="397993" cy="471488"/>
            </a:xfrm>
            <a:custGeom>
              <a:avLst/>
              <a:gdLst/>
              <a:ahLst/>
              <a:cxnLst/>
              <a:rect l="l" t="t" r="r" b="b"/>
              <a:pathLst>
                <a:path w="13121" h="15544" extrusionOk="0">
                  <a:moveTo>
                    <a:pt x="1301" y="0"/>
                  </a:moveTo>
                  <a:cubicBezTo>
                    <a:pt x="1130" y="0"/>
                    <a:pt x="987" y="125"/>
                    <a:pt x="965" y="301"/>
                  </a:cubicBezTo>
                  <a:cubicBezTo>
                    <a:pt x="0" y="7742"/>
                    <a:pt x="5275" y="14576"/>
                    <a:pt x="12716" y="15541"/>
                  </a:cubicBezTo>
                  <a:cubicBezTo>
                    <a:pt x="12731" y="15542"/>
                    <a:pt x="12746" y="15543"/>
                    <a:pt x="12761" y="15543"/>
                  </a:cubicBezTo>
                  <a:cubicBezTo>
                    <a:pt x="12932" y="15543"/>
                    <a:pt x="13075" y="15418"/>
                    <a:pt x="13097" y="15243"/>
                  </a:cubicBezTo>
                  <a:cubicBezTo>
                    <a:pt x="13121" y="15064"/>
                    <a:pt x="12990" y="14886"/>
                    <a:pt x="12811" y="14862"/>
                  </a:cubicBezTo>
                  <a:cubicBezTo>
                    <a:pt x="5739" y="13957"/>
                    <a:pt x="727" y="7456"/>
                    <a:pt x="1643" y="384"/>
                  </a:cubicBezTo>
                  <a:cubicBezTo>
                    <a:pt x="1667" y="205"/>
                    <a:pt x="1536" y="27"/>
                    <a:pt x="1346" y="3"/>
                  </a:cubicBezTo>
                  <a:cubicBezTo>
                    <a:pt x="1331" y="1"/>
                    <a:pt x="1316" y="0"/>
                    <a:pt x="1301" y="0"/>
                  </a:cubicBezTo>
                  <a:close/>
                </a:path>
              </a:pathLst>
            </a:custGeom>
            <a:grp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Fira Sans Extra Condensed"/>
                <a:ea typeface="Fira Sans Extra Condensed"/>
                <a:cs typeface="Fira Sans Extra Condensed"/>
                <a:sym typeface="Fira Sans Extra Condensed"/>
              </a:endParaRPr>
            </a:p>
          </p:txBody>
        </p:sp>
        <p:sp>
          <p:nvSpPr>
            <p:cNvPr id="20" name="Google Shape;1031;p11">
              <a:extLst>
                <a:ext uri="{FF2B5EF4-FFF2-40B4-BE49-F238E27FC236}">
                  <a16:creationId xmlns:a16="http://schemas.microsoft.com/office/drawing/2014/main" id="{3B6BE532-7107-372D-12E8-B53E91EA22C3}"/>
                </a:ext>
              </a:extLst>
            </p:cNvPr>
            <p:cNvSpPr/>
            <p:nvPr/>
          </p:nvSpPr>
          <p:spPr>
            <a:xfrm>
              <a:off x="4793411" y="2411749"/>
              <a:ext cx="719468" cy="667072"/>
            </a:xfrm>
            <a:custGeom>
              <a:avLst/>
              <a:gdLst/>
              <a:ahLst/>
              <a:cxnLst/>
              <a:rect l="l" t="t" r="r" b="b"/>
              <a:pathLst>
                <a:path w="21980" h="21992" extrusionOk="0">
                  <a:moveTo>
                    <a:pt x="10990" y="0"/>
                  </a:moveTo>
                  <a:cubicBezTo>
                    <a:pt x="4918" y="0"/>
                    <a:pt x="0" y="4930"/>
                    <a:pt x="0" y="11002"/>
                  </a:cubicBezTo>
                  <a:cubicBezTo>
                    <a:pt x="0" y="17062"/>
                    <a:pt x="4918" y="21991"/>
                    <a:pt x="10990" y="21991"/>
                  </a:cubicBezTo>
                  <a:cubicBezTo>
                    <a:pt x="17062" y="21991"/>
                    <a:pt x="21979" y="17062"/>
                    <a:pt x="21979" y="11002"/>
                  </a:cubicBezTo>
                  <a:cubicBezTo>
                    <a:pt x="21979" y="4930"/>
                    <a:pt x="17062" y="0"/>
                    <a:pt x="10990" y="0"/>
                  </a:cubicBezTo>
                  <a:close/>
                </a:path>
              </a:pathLst>
            </a:custGeom>
            <a:grp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dirty="0">
                  <a:solidFill>
                    <a:srgbClr val="FFFFFF"/>
                  </a:solidFill>
                  <a:latin typeface="Fira Sans Extra Condensed"/>
                  <a:ea typeface="Fira Sans Extra Condensed"/>
                  <a:cs typeface="Fira Sans Extra Condensed"/>
                  <a:sym typeface="Fira Sans Extra Condensed"/>
                </a:rPr>
                <a:t>Faculty of Computing</a:t>
              </a:r>
              <a:endParaRPr b="0" i="0" u="none" strike="noStrike" cap="none" dirty="0">
                <a:solidFill>
                  <a:srgbClr val="FFFFFF"/>
                </a:solidFill>
                <a:latin typeface="Fira Sans Extra Condensed"/>
                <a:ea typeface="Fira Sans Extra Condensed"/>
                <a:cs typeface="Fira Sans Extra Condensed"/>
                <a:sym typeface="Fira Sans Extra Condensed"/>
              </a:endParaRPr>
            </a:p>
          </p:txBody>
        </p:sp>
      </p:grpSp>
      <p:grpSp>
        <p:nvGrpSpPr>
          <p:cNvPr id="21" name="Group 20">
            <a:extLst>
              <a:ext uri="{FF2B5EF4-FFF2-40B4-BE49-F238E27FC236}">
                <a16:creationId xmlns:a16="http://schemas.microsoft.com/office/drawing/2014/main" id="{1C52020A-AAEE-7142-DBE9-31D574120A6E}"/>
              </a:ext>
            </a:extLst>
          </p:cNvPr>
          <p:cNvGrpSpPr/>
          <p:nvPr/>
        </p:nvGrpSpPr>
        <p:grpSpPr>
          <a:xfrm>
            <a:off x="6561296" y="4926822"/>
            <a:ext cx="2573719" cy="1486537"/>
            <a:chOff x="6505314" y="4687679"/>
            <a:chExt cx="2573719" cy="1486537"/>
          </a:xfrm>
        </p:grpSpPr>
        <p:grpSp>
          <p:nvGrpSpPr>
            <p:cNvPr id="22" name="Google Shape;266;p5">
              <a:extLst>
                <a:ext uri="{FF2B5EF4-FFF2-40B4-BE49-F238E27FC236}">
                  <a16:creationId xmlns:a16="http://schemas.microsoft.com/office/drawing/2014/main" id="{0AEC86A9-4E31-184A-5531-E69D89EE5BFC}"/>
                </a:ext>
              </a:extLst>
            </p:cNvPr>
            <p:cNvGrpSpPr/>
            <p:nvPr/>
          </p:nvGrpSpPr>
          <p:grpSpPr>
            <a:xfrm>
              <a:off x="6505314" y="5035066"/>
              <a:ext cx="2573719" cy="1139150"/>
              <a:chOff x="5331081" y="2986463"/>
              <a:chExt cx="2573719" cy="1139150"/>
            </a:xfrm>
          </p:grpSpPr>
          <p:sp>
            <p:nvSpPr>
              <p:cNvPr id="24" name="Google Shape;267;p5">
                <a:extLst>
                  <a:ext uri="{FF2B5EF4-FFF2-40B4-BE49-F238E27FC236}">
                    <a16:creationId xmlns:a16="http://schemas.microsoft.com/office/drawing/2014/main" id="{91D93474-3EA1-2A68-4DB6-DE4E4A3F308B}"/>
                  </a:ext>
                </a:extLst>
              </p:cNvPr>
              <p:cNvSpPr/>
              <p:nvPr/>
            </p:nvSpPr>
            <p:spPr>
              <a:xfrm>
                <a:off x="5750100" y="4005938"/>
                <a:ext cx="1999100" cy="119675"/>
              </a:xfrm>
              <a:custGeom>
                <a:avLst/>
                <a:gdLst/>
                <a:ahLst/>
                <a:cxnLst/>
                <a:rect l="l" t="t" r="r" b="b"/>
                <a:pathLst>
                  <a:path w="79964" h="4787" extrusionOk="0">
                    <a:moveTo>
                      <a:pt x="1" y="0"/>
                    </a:moveTo>
                    <a:cubicBezTo>
                      <a:pt x="1" y="596"/>
                      <a:pt x="120" y="1167"/>
                      <a:pt x="310" y="1691"/>
                    </a:cubicBezTo>
                    <a:cubicBezTo>
                      <a:pt x="334" y="1751"/>
                      <a:pt x="358" y="1798"/>
                      <a:pt x="370" y="1858"/>
                    </a:cubicBezTo>
                    <a:cubicBezTo>
                      <a:pt x="1096" y="3572"/>
                      <a:pt x="2799" y="4787"/>
                      <a:pt x="4787" y="4787"/>
                    </a:cubicBezTo>
                    <a:lnTo>
                      <a:pt x="77582" y="4787"/>
                    </a:lnTo>
                    <a:cubicBezTo>
                      <a:pt x="78237" y="4787"/>
                      <a:pt x="78832" y="4525"/>
                      <a:pt x="79273" y="4084"/>
                    </a:cubicBezTo>
                    <a:cubicBezTo>
                      <a:pt x="79499" y="3846"/>
                      <a:pt x="79689" y="3560"/>
                      <a:pt x="79808" y="3239"/>
                    </a:cubicBezTo>
                    <a:cubicBezTo>
                      <a:pt x="79904" y="3001"/>
                      <a:pt x="79963" y="2739"/>
                      <a:pt x="79963" y="2465"/>
                    </a:cubicBezTo>
                    <a:lnTo>
                      <a:pt x="79963" y="2405"/>
                    </a:lnTo>
                    <a:cubicBezTo>
                      <a:pt x="79963" y="2215"/>
                      <a:pt x="79939" y="2036"/>
                      <a:pt x="79892" y="1858"/>
                    </a:cubicBezTo>
                    <a:cubicBezTo>
                      <a:pt x="79630" y="798"/>
                      <a:pt x="78606" y="0"/>
                      <a:pt x="77463" y="0"/>
                    </a:cubicBezTo>
                    <a:close/>
                  </a:path>
                </a:pathLst>
              </a:custGeom>
              <a:solidFill>
                <a:srgbClr val="EC3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 name="Google Shape;268;p5">
                <a:extLst>
                  <a:ext uri="{FF2B5EF4-FFF2-40B4-BE49-F238E27FC236}">
                    <a16:creationId xmlns:a16="http://schemas.microsoft.com/office/drawing/2014/main" id="{6368489E-4EA7-D319-3553-7A346AAF40DC}"/>
                  </a:ext>
                </a:extLst>
              </p:cNvPr>
              <p:cNvSpPr/>
              <p:nvPr/>
            </p:nvSpPr>
            <p:spPr>
              <a:xfrm>
                <a:off x="5750100" y="4005938"/>
                <a:ext cx="1999100" cy="80975"/>
              </a:xfrm>
              <a:custGeom>
                <a:avLst/>
                <a:gdLst/>
                <a:ahLst/>
                <a:cxnLst/>
                <a:rect l="l" t="t" r="r" b="b"/>
                <a:pathLst>
                  <a:path w="79964" h="3239" extrusionOk="0">
                    <a:moveTo>
                      <a:pt x="1" y="0"/>
                    </a:moveTo>
                    <a:cubicBezTo>
                      <a:pt x="1" y="596"/>
                      <a:pt x="120" y="1167"/>
                      <a:pt x="310" y="1691"/>
                    </a:cubicBezTo>
                    <a:lnTo>
                      <a:pt x="77582" y="1691"/>
                    </a:lnTo>
                    <a:cubicBezTo>
                      <a:pt x="78606" y="1691"/>
                      <a:pt x="79475" y="2334"/>
                      <a:pt x="79808" y="3239"/>
                    </a:cubicBezTo>
                    <a:cubicBezTo>
                      <a:pt x="79904" y="3001"/>
                      <a:pt x="79963" y="2739"/>
                      <a:pt x="79963" y="2465"/>
                    </a:cubicBezTo>
                    <a:lnTo>
                      <a:pt x="79963" y="2405"/>
                    </a:lnTo>
                    <a:cubicBezTo>
                      <a:pt x="79963" y="2215"/>
                      <a:pt x="79939" y="2036"/>
                      <a:pt x="79892" y="1858"/>
                    </a:cubicBezTo>
                    <a:cubicBezTo>
                      <a:pt x="79630" y="798"/>
                      <a:pt x="78606" y="0"/>
                      <a:pt x="77463" y="0"/>
                    </a:cubicBezTo>
                    <a:close/>
                  </a:path>
                </a:pathLst>
              </a:custGeom>
              <a:solidFill>
                <a:srgbClr val="C6282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 name="Google Shape;269;p5">
                <a:extLst>
                  <a:ext uri="{FF2B5EF4-FFF2-40B4-BE49-F238E27FC236}">
                    <a16:creationId xmlns:a16="http://schemas.microsoft.com/office/drawing/2014/main" id="{5B6B273F-B034-5387-0C20-E42D31147BC0}"/>
                  </a:ext>
                </a:extLst>
              </p:cNvPr>
              <p:cNvSpPr/>
              <p:nvPr/>
            </p:nvSpPr>
            <p:spPr>
              <a:xfrm>
                <a:off x="5331081" y="2986463"/>
                <a:ext cx="2418120" cy="1079325"/>
              </a:xfrm>
              <a:custGeom>
                <a:avLst/>
                <a:gdLst/>
                <a:ahLst/>
                <a:cxnLst/>
                <a:rect l="l" t="t" r="r" b="b"/>
                <a:pathLst>
                  <a:path w="107455" h="43173" extrusionOk="0">
                    <a:moveTo>
                      <a:pt x="0" y="1"/>
                    </a:moveTo>
                    <a:lnTo>
                      <a:pt x="0" y="40779"/>
                    </a:lnTo>
                    <a:lnTo>
                      <a:pt x="105073" y="40779"/>
                    </a:lnTo>
                    <a:cubicBezTo>
                      <a:pt x="106395" y="40779"/>
                      <a:pt x="107454" y="41851"/>
                      <a:pt x="107454" y="43173"/>
                    </a:cubicBezTo>
                    <a:lnTo>
                      <a:pt x="107454" y="3656"/>
                    </a:lnTo>
                    <a:cubicBezTo>
                      <a:pt x="107454" y="1632"/>
                      <a:pt x="105823" y="1"/>
                      <a:pt x="10381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 name="Google Shape;271;p5">
                <a:extLst>
                  <a:ext uri="{FF2B5EF4-FFF2-40B4-BE49-F238E27FC236}">
                    <a16:creationId xmlns:a16="http://schemas.microsoft.com/office/drawing/2014/main" id="{20527FF9-4780-175D-5A05-5B8F101F01BB}"/>
                  </a:ext>
                </a:extLst>
              </p:cNvPr>
              <p:cNvSpPr txBox="1"/>
              <p:nvPr/>
            </p:nvSpPr>
            <p:spPr>
              <a:xfrm>
                <a:off x="5616100" y="3456425"/>
                <a:ext cx="2288700" cy="4551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dirty="0">
                    <a:ln>
                      <a:noFill/>
                    </a:ln>
                    <a:solidFill>
                      <a:srgbClr val="434343"/>
                    </a:solidFill>
                    <a:effectLst/>
                    <a:uLnTx/>
                    <a:uFillTx/>
                    <a:latin typeface="Roboto"/>
                    <a:ea typeface="Roboto"/>
                    <a:cs typeface="Roboto"/>
                    <a:sym typeface="Roboto"/>
                  </a:rPr>
                  <a:t>RG Leader </a:t>
                </a:r>
              </a:p>
              <a:p>
                <a:pPr marL="0" marR="0" lvl="0" indent="0"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Ts. Dr.  Siti Hajar binti Othman</a:t>
                </a:r>
              </a:p>
              <a:p>
                <a:pPr marL="0" marR="0" lvl="0" indent="0"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14 members</a:t>
                </a:r>
              </a:p>
            </p:txBody>
          </p:sp>
          <p:sp>
            <p:nvSpPr>
              <p:cNvPr id="28" name="Google Shape;272;p5">
                <a:extLst>
                  <a:ext uri="{FF2B5EF4-FFF2-40B4-BE49-F238E27FC236}">
                    <a16:creationId xmlns:a16="http://schemas.microsoft.com/office/drawing/2014/main" id="{0DCC165F-1E4A-066D-6A61-03C7564BD42B}"/>
                  </a:ext>
                </a:extLst>
              </p:cNvPr>
              <p:cNvSpPr txBox="1"/>
              <p:nvPr/>
            </p:nvSpPr>
            <p:spPr>
              <a:xfrm>
                <a:off x="5703188" y="2987215"/>
                <a:ext cx="1884600" cy="3759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700"/>
                  <a:buFont typeface="Arial"/>
                  <a:buNone/>
                  <a:tabLst/>
                  <a:defRPr/>
                </a:pPr>
                <a:r>
                  <a:rPr lang="en" sz="2000" kern="0" dirty="0">
                    <a:solidFill>
                      <a:srgbClr val="434343"/>
                    </a:solidFill>
                    <a:latin typeface="Berlin Sans FB" panose="020E0602020502020306" pitchFamily="34" charset="0"/>
                    <a:ea typeface="Fira Sans Extra Condensed Medium"/>
                    <a:cs typeface="Fira Sans Extra Condensed Medium"/>
                    <a:sym typeface="Fira Sans Extra Condensed Medium"/>
                  </a:rPr>
                  <a:t>IASRG</a:t>
                </a:r>
                <a:endParaRPr kumimoji="0" sz="2000" b="0" i="0" u="none" strike="noStrike" kern="0" cap="none" spc="0" normalizeH="0" baseline="0" noProof="0" dirty="0">
                  <a:ln>
                    <a:noFill/>
                  </a:ln>
                  <a:solidFill>
                    <a:srgbClr val="434343"/>
                  </a:solidFill>
                  <a:effectLst/>
                  <a:uLnTx/>
                  <a:uFillTx/>
                  <a:latin typeface="Berlin Sans FB" panose="020E0602020502020306" pitchFamily="34" charset="0"/>
                  <a:ea typeface="Fira Sans Extra Condensed Medium"/>
                  <a:cs typeface="Fira Sans Extra Condensed Medium"/>
                  <a:sym typeface="Fira Sans Extra Condensed Medium"/>
                </a:endParaRPr>
              </a:p>
            </p:txBody>
          </p:sp>
        </p:grpSp>
        <p:sp>
          <p:nvSpPr>
            <p:cNvPr id="23" name="Google Shape;402;p6">
              <a:extLst>
                <a:ext uri="{FF2B5EF4-FFF2-40B4-BE49-F238E27FC236}">
                  <a16:creationId xmlns:a16="http://schemas.microsoft.com/office/drawing/2014/main" id="{69B9927D-E30F-B48F-5689-386EA985F380}"/>
                </a:ext>
              </a:extLst>
            </p:cNvPr>
            <p:cNvSpPr/>
            <p:nvPr/>
          </p:nvSpPr>
          <p:spPr>
            <a:xfrm>
              <a:off x="6506246" y="4687679"/>
              <a:ext cx="917856" cy="671328"/>
            </a:xfrm>
            <a:custGeom>
              <a:avLst/>
              <a:gdLst/>
              <a:ahLst/>
              <a:cxnLst/>
              <a:rect l="l" t="t" r="r" b="b"/>
              <a:pathLst>
                <a:path w="28683" h="20979" extrusionOk="0">
                  <a:moveTo>
                    <a:pt x="7644" y="0"/>
                  </a:moveTo>
                  <a:cubicBezTo>
                    <a:pt x="3656" y="0"/>
                    <a:pt x="381" y="3060"/>
                    <a:pt x="48" y="6965"/>
                  </a:cubicBezTo>
                  <a:cubicBezTo>
                    <a:pt x="24" y="7179"/>
                    <a:pt x="12" y="7406"/>
                    <a:pt x="12" y="7632"/>
                  </a:cubicBezTo>
                  <a:lnTo>
                    <a:pt x="12" y="20717"/>
                  </a:lnTo>
                  <a:cubicBezTo>
                    <a:pt x="12" y="20800"/>
                    <a:pt x="0" y="20895"/>
                    <a:pt x="12" y="20979"/>
                  </a:cubicBezTo>
                  <a:cubicBezTo>
                    <a:pt x="417" y="15431"/>
                    <a:pt x="9371" y="14716"/>
                    <a:pt x="12692" y="14633"/>
                  </a:cubicBezTo>
                  <a:cubicBezTo>
                    <a:pt x="12942" y="14629"/>
                    <a:pt x="13161" y="14627"/>
                    <a:pt x="13341" y="14627"/>
                  </a:cubicBezTo>
                  <a:cubicBezTo>
                    <a:pt x="13701" y="14627"/>
                    <a:pt x="13907" y="14633"/>
                    <a:pt x="13907" y="14633"/>
                  </a:cubicBezTo>
                  <a:lnTo>
                    <a:pt x="21253" y="14633"/>
                  </a:lnTo>
                  <a:cubicBezTo>
                    <a:pt x="25218" y="14633"/>
                    <a:pt x="28528" y="11537"/>
                    <a:pt x="28683" y="7608"/>
                  </a:cubicBezTo>
                  <a:lnTo>
                    <a:pt x="28683" y="7596"/>
                  </a:lnTo>
                  <a:cubicBezTo>
                    <a:pt x="28683" y="7537"/>
                    <a:pt x="28683" y="7477"/>
                    <a:pt x="28683" y="7418"/>
                  </a:cubicBezTo>
                  <a:cubicBezTo>
                    <a:pt x="28683" y="7287"/>
                    <a:pt x="28683" y="7156"/>
                    <a:pt x="28683" y="7025"/>
                  </a:cubicBezTo>
                  <a:cubicBezTo>
                    <a:pt x="28683" y="7013"/>
                    <a:pt x="28683" y="6989"/>
                    <a:pt x="28683" y="6965"/>
                  </a:cubicBezTo>
                  <a:cubicBezTo>
                    <a:pt x="28492" y="3084"/>
                    <a:pt x="25289" y="0"/>
                    <a:pt x="21372" y="0"/>
                  </a:cubicBezTo>
                  <a:close/>
                </a:path>
              </a:pathLst>
            </a:custGeom>
            <a:solidFill>
              <a:srgbClr val="EC3A3B"/>
            </a:solidFill>
            <a:ln>
              <a:noFill/>
            </a:ln>
          </p:spPr>
          <p:txBody>
            <a:bodyPr spcFirstLastPara="1" wrap="square" lIns="91425" tIns="91425" rIns="91425" bIns="22860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kumimoji="0" lang="en" sz="3200" b="0" i="0" u="none" strike="noStrike" kern="0" cap="none" spc="0" normalizeH="0" baseline="0" noProof="0" dirty="0">
                  <a:ln>
                    <a:noFill/>
                  </a:ln>
                  <a:solidFill>
                    <a:srgbClr val="FFFFFF"/>
                  </a:solidFill>
                  <a:effectLst/>
                  <a:uLnTx/>
                  <a:uFillTx/>
                  <a:latin typeface="Felix Titling" panose="04060505060202020A04" pitchFamily="82" charset="0"/>
                  <a:ea typeface="Fira Sans Extra Condensed Medium"/>
                  <a:cs typeface="Fira Sans Extra Condensed Medium"/>
                  <a:sym typeface="Fira Sans Extra Condensed Medium"/>
                </a:rPr>
                <a:t>03</a:t>
              </a:r>
              <a:endParaRPr lang="en-US" sz="2800" b="0" i="0" u="none" strike="noStrike" cap="none"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9" name="Group 28">
            <a:extLst>
              <a:ext uri="{FF2B5EF4-FFF2-40B4-BE49-F238E27FC236}">
                <a16:creationId xmlns:a16="http://schemas.microsoft.com/office/drawing/2014/main" id="{6C79625E-2CB6-F1A5-C527-67E44A14D2ED}"/>
              </a:ext>
            </a:extLst>
          </p:cNvPr>
          <p:cNvGrpSpPr/>
          <p:nvPr/>
        </p:nvGrpSpPr>
        <p:grpSpPr>
          <a:xfrm>
            <a:off x="6561295" y="1287790"/>
            <a:ext cx="2517734" cy="1451838"/>
            <a:chOff x="6505313" y="1057978"/>
            <a:chExt cx="2517734" cy="1451838"/>
          </a:xfrm>
        </p:grpSpPr>
        <p:grpSp>
          <p:nvGrpSpPr>
            <p:cNvPr id="30" name="Google Shape;245;p5">
              <a:extLst>
                <a:ext uri="{FF2B5EF4-FFF2-40B4-BE49-F238E27FC236}">
                  <a16:creationId xmlns:a16="http://schemas.microsoft.com/office/drawing/2014/main" id="{EC91D96C-7F7D-EF03-02AD-1225B1B048AF}"/>
                </a:ext>
              </a:extLst>
            </p:cNvPr>
            <p:cNvGrpSpPr/>
            <p:nvPr/>
          </p:nvGrpSpPr>
          <p:grpSpPr>
            <a:xfrm>
              <a:off x="6506422" y="1370966"/>
              <a:ext cx="2516625" cy="1138850"/>
              <a:chOff x="2073154" y="1594938"/>
              <a:chExt cx="2516625" cy="1138850"/>
            </a:xfrm>
          </p:grpSpPr>
          <p:sp>
            <p:nvSpPr>
              <p:cNvPr id="32" name="Google Shape;246;p5">
                <a:extLst>
                  <a:ext uri="{FF2B5EF4-FFF2-40B4-BE49-F238E27FC236}">
                    <a16:creationId xmlns:a16="http://schemas.microsoft.com/office/drawing/2014/main" id="{F9F49C53-5E8C-B551-8C28-18D34309D6F9}"/>
                  </a:ext>
                </a:extLst>
              </p:cNvPr>
              <p:cNvSpPr/>
              <p:nvPr/>
            </p:nvSpPr>
            <p:spPr>
              <a:xfrm>
                <a:off x="2479750" y="2614088"/>
                <a:ext cx="1999100" cy="119700"/>
              </a:xfrm>
              <a:custGeom>
                <a:avLst/>
                <a:gdLst/>
                <a:ahLst/>
                <a:cxnLst/>
                <a:rect l="l" t="t" r="r" b="b"/>
                <a:pathLst>
                  <a:path w="79964" h="4788" extrusionOk="0">
                    <a:moveTo>
                      <a:pt x="1" y="1"/>
                    </a:moveTo>
                    <a:cubicBezTo>
                      <a:pt x="1" y="596"/>
                      <a:pt x="120" y="1180"/>
                      <a:pt x="310" y="1703"/>
                    </a:cubicBezTo>
                    <a:cubicBezTo>
                      <a:pt x="334" y="1751"/>
                      <a:pt x="358" y="1811"/>
                      <a:pt x="370" y="1858"/>
                    </a:cubicBezTo>
                    <a:cubicBezTo>
                      <a:pt x="1096" y="3573"/>
                      <a:pt x="2799" y="4787"/>
                      <a:pt x="4787" y="4787"/>
                    </a:cubicBezTo>
                    <a:lnTo>
                      <a:pt x="77582" y="4787"/>
                    </a:lnTo>
                    <a:cubicBezTo>
                      <a:pt x="78237" y="4787"/>
                      <a:pt x="78832" y="4525"/>
                      <a:pt x="79273" y="4085"/>
                    </a:cubicBezTo>
                    <a:cubicBezTo>
                      <a:pt x="79499" y="3859"/>
                      <a:pt x="79689" y="3561"/>
                      <a:pt x="79808" y="3251"/>
                    </a:cubicBezTo>
                    <a:cubicBezTo>
                      <a:pt x="79904" y="3001"/>
                      <a:pt x="79963" y="2739"/>
                      <a:pt x="79963" y="2465"/>
                    </a:cubicBezTo>
                    <a:lnTo>
                      <a:pt x="79963" y="2418"/>
                    </a:lnTo>
                    <a:cubicBezTo>
                      <a:pt x="79963" y="2227"/>
                      <a:pt x="79939" y="2037"/>
                      <a:pt x="79892" y="1858"/>
                    </a:cubicBezTo>
                    <a:cubicBezTo>
                      <a:pt x="79630" y="799"/>
                      <a:pt x="78606" y="1"/>
                      <a:pt x="77463" y="1"/>
                    </a:cubicBezTo>
                    <a:close/>
                  </a:path>
                </a:pathLst>
              </a:custGeom>
              <a:solidFill>
                <a:srgbClr val="FCBD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3" name="Google Shape;247;p5">
                <a:extLst>
                  <a:ext uri="{FF2B5EF4-FFF2-40B4-BE49-F238E27FC236}">
                    <a16:creationId xmlns:a16="http://schemas.microsoft.com/office/drawing/2014/main" id="{E048F1A8-8C92-AD8B-DF2A-D01ABE403EEF}"/>
                  </a:ext>
                </a:extLst>
              </p:cNvPr>
              <p:cNvSpPr/>
              <p:nvPr/>
            </p:nvSpPr>
            <p:spPr>
              <a:xfrm>
                <a:off x="2479750" y="2614088"/>
                <a:ext cx="1999100" cy="81300"/>
              </a:xfrm>
              <a:custGeom>
                <a:avLst/>
                <a:gdLst/>
                <a:ahLst/>
                <a:cxnLst/>
                <a:rect l="l" t="t" r="r" b="b"/>
                <a:pathLst>
                  <a:path w="79964" h="3252" extrusionOk="0">
                    <a:moveTo>
                      <a:pt x="1" y="1"/>
                    </a:moveTo>
                    <a:cubicBezTo>
                      <a:pt x="1" y="596"/>
                      <a:pt x="120" y="1180"/>
                      <a:pt x="310" y="1703"/>
                    </a:cubicBezTo>
                    <a:lnTo>
                      <a:pt x="77582" y="1703"/>
                    </a:lnTo>
                    <a:cubicBezTo>
                      <a:pt x="78606" y="1703"/>
                      <a:pt x="79475" y="2346"/>
                      <a:pt x="79808" y="3251"/>
                    </a:cubicBezTo>
                    <a:cubicBezTo>
                      <a:pt x="79904" y="3001"/>
                      <a:pt x="79963" y="2739"/>
                      <a:pt x="79963" y="2465"/>
                    </a:cubicBezTo>
                    <a:lnTo>
                      <a:pt x="79963" y="2418"/>
                    </a:lnTo>
                    <a:cubicBezTo>
                      <a:pt x="79963" y="2227"/>
                      <a:pt x="79939" y="2037"/>
                      <a:pt x="79892" y="1858"/>
                    </a:cubicBezTo>
                    <a:cubicBezTo>
                      <a:pt x="79630" y="799"/>
                      <a:pt x="78606" y="1"/>
                      <a:pt x="77463" y="1"/>
                    </a:cubicBezTo>
                    <a:close/>
                  </a:path>
                </a:pathLst>
              </a:custGeom>
              <a:solidFill>
                <a:srgbClr val="E0921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4" name="Google Shape;248;p5">
                <a:extLst>
                  <a:ext uri="{FF2B5EF4-FFF2-40B4-BE49-F238E27FC236}">
                    <a16:creationId xmlns:a16="http://schemas.microsoft.com/office/drawing/2014/main" id="{2D8CF29E-B05F-559D-DD07-A379D4F9455C}"/>
                  </a:ext>
                </a:extLst>
              </p:cNvPr>
              <p:cNvSpPr/>
              <p:nvPr/>
            </p:nvSpPr>
            <p:spPr>
              <a:xfrm>
                <a:off x="2073154" y="1594938"/>
                <a:ext cx="2405696" cy="1079025"/>
              </a:xfrm>
              <a:custGeom>
                <a:avLst/>
                <a:gdLst/>
                <a:ahLst/>
                <a:cxnLst/>
                <a:rect l="l" t="t" r="r" b="b"/>
                <a:pathLst>
                  <a:path w="107455" h="43161" extrusionOk="0">
                    <a:moveTo>
                      <a:pt x="0" y="0"/>
                    </a:moveTo>
                    <a:lnTo>
                      <a:pt x="0" y="40767"/>
                    </a:lnTo>
                    <a:lnTo>
                      <a:pt x="105073" y="40767"/>
                    </a:lnTo>
                    <a:cubicBezTo>
                      <a:pt x="106395" y="40767"/>
                      <a:pt x="107454" y="41850"/>
                      <a:pt x="107454" y="43160"/>
                    </a:cubicBezTo>
                    <a:lnTo>
                      <a:pt x="107454" y="3643"/>
                    </a:lnTo>
                    <a:cubicBezTo>
                      <a:pt x="107454" y="1631"/>
                      <a:pt x="105823" y="0"/>
                      <a:pt x="103811"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5" name="Google Shape;250;p5">
                <a:extLst>
                  <a:ext uri="{FF2B5EF4-FFF2-40B4-BE49-F238E27FC236}">
                    <a16:creationId xmlns:a16="http://schemas.microsoft.com/office/drawing/2014/main" id="{4B78FCE4-DA2D-11C2-E72B-C09A08E05640}"/>
                  </a:ext>
                </a:extLst>
              </p:cNvPr>
              <p:cNvSpPr txBox="1"/>
              <p:nvPr/>
            </p:nvSpPr>
            <p:spPr>
              <a:xfrm>
                <a:off x="2289777" y="2064900"/>
                <a:ext cx="2300002" cy="4551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dirty="0">
                    <a:ln>
                      <a:noFill/>
                    </a:ln>
                    <a:solidFill>
                      <a:srgbClr val="434343"/>
                    </a:solidFill>
                    <a:effectLst/>
                    <a:uLnTx/>
                    <a:uFillTx/>
                    <a:latin typeface="Roboto"/>
                    <a:ea typeface="Roboto"/>
                    <a:cs typeface="Roboto"/>
                    <a:sym typeface="Roboto"/>
                  </a:rPr>
                  <a:t>RG Leader </a:t>
                </a:r>
              </a:p>
              <a:p>
                <a:pPr marL="0" marR="0" lvl="0" indent="0"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Dr. Mohamad </a:t>
                </a:r>
                <a:r>
                  <a:rPr kumimoji="0" lang="en-US" sz="1200" b="0" i="0" u="none" strike="noStrike" kern="0" cap="none" spc="0" normalizeH="0" baseline="0" noProof="0" dirty="0" err="1">
                    <a:ln>
                      <a:noFill/>
                    </a:ln>
                    <a:solidFill>
                      <a:srgbClr val="434343"/>
                    </a:solidFill>
                    <a:effectLst/>
                    <a:uLnTx/>
                    <a:uFillTx/>
                    <a:latin typeface="Roboto"/>
                    <a:ea typeface="Roboto"/>
                    <a:cs typeface="Roboto"/>
                    <a:sym typeface="Roboto"/>
                  </a:rPr>
                  <a:t>Shukor</a:t>
                </a: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 bin Talib</a:t>
                </a:r>
              </a:p>
              <a:p>
                <a:pPr marL="0" marR="0" lvl="0" indent="0"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12 members</a:t>
                </a:r>
              </a:p>
            </p:txBody>
          </p:sp>
          <p:sp>
            <p:nvSpPr>
              <p:cNvPr id="36" name="Google Shape;251;p5">
                <a:extLst>
                  <a:ext uri="{FF2B5EF4-FFF2-40B4-BE49-F238E27FC236}">
                    <a16:creationId xmlns:a16="http://schemas.microsoft.com/office/drawing/2014/main" id="{BAD8E734-CDD7-0225-A876-586E923C5B26}"/>
                  </a:ext>
                </a:extLst>
              </p:cNvPr>
              <p:cNvSpPr txBox="1"/>
              <p:nvPr/>
            </p:nvSpPr>
            <p:spPr>
              <a:xfrm>
                <a:off x="2345763" y="1595690"/>
                <a:ext cx="1884600" cy="3759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700"/>
                  <a:buFont typeface="Arial"/>
                  <a:buNone/>
                  <a:tabLst/>
                  <a:defRPr/>
                </a:pPr>
                <a:r>
                  <a:rPr kumimoji="0" lang="en" sz="2000" b="0" i="0" u="none" strike="noStrike" kern="0" cap="none" spc="0" normalizeH="0" baseline="0" noProof="0" dirty="0">
                    <a:ln>
                      <a:noFill/>
                    </a:ln>
                    <a:solidFill>
                      <a:srgbClr val="434343"/>
                    </a:solidFill>
                    <a:effectLst/>
                    <a:uLnTx/>
                    <a:uFillTx/>
                    <a:latin typeface="Berlin Sans FB" panose="020E0602020502020306" pitchFamily="34" charset="0"/>
                    <a:ea typeface="Fira Sans Extra Condensed Medium"/>
                    <a:cs typeface="Dreaming Outloud Pro" panose="020F0502020204030204" pitchFamily="66" charset="0"/>
                    <a:sym typeface="Fira Sans Extra Condensed Medium"/>
                  </a:rPr>
                  <a:t>ALIAS</a:t>
                </a:r>
                <a:endParaRPr kumimoji="0" sz="2000" b="0" i="0" u="none" strike="noStrike" kern="0" cap="none" spc="0" normalizeH="0" baseline="0" noProof="0" dirty="0">
                  <a:ln>
                    <a:noFill/>
                  </a:ln>
                  <a:solidFill>
                    <a:srgbClr val="434343"/>
                  </a:solidFill>
                  <a:effectLst/>
                  <a:uLnTx/>
                  <a:uFillTx/>
                  <a:latin typeface="Berlin Sans FB" panose="020E0602020502020306" pitchFamily="34" charset="0"/>
                  <a:ea typeface="Fira Sans Extra Condensed Medium"/>
                  <a:cs typeface="Dreaming Outloud Pro" panose="020F0502020204030204" pitchFamily="66" charset="0"/>
                  <a:sym typeface="Fira Sans Extra Condensed Medium"/>
                </a:endParaRPr>
              </a:p>
            </p:txBody>
          </p:sp>
        </p:grpSp>
        <p:sp>
          <p:nvSpPr>
            <p:cNvPr id="31" name="Google Shape;415;p6">
              <a:extLst>
                <a:ext uri="{FF2B5EF4-FFF2-40B4-BE49-F238E27FC236}">
                  <a16:creationId xmlns:a16="http://schemas.microsoft.com/office/drawing/2014/main" id="{DD525EDD-E539-D365-DDA5-89E3F3D90F2A}"/>
                </a:ext>
              </a:extLst>
            </p:cNvPr>
            <p:cNvSpPr/>
            <p:nvPr/>
          </p:nvSpPr>
          <p:spPr>
            <a:xfrm>
              <a:off x="6505313" y="1057978"/>
              <a:ext cx="917856" cy="671328"/>
            </a:xfrm>
            <a:custGeom>
              <a:avLst/>
              <a:gdLst/>
              <a:ahLst/>
              <a:cxnLst/>
              <a:rect l="l" t="t" r="r" b="b"/>
              <a:pathLst>
                <a:path w="28683" h="20979" extrusionOk="0">
                  <a:moveTo>
                    <a:pt x="7633" y="0"/>
                  </a:moveTo>
                  <a:cubicBezTo>
                    <a:pt x="3644" y="0"/>
                    <a:pt x="370" y="3060"/>
                    <a:pt x="36" y="6965"/>
                  </a:cubicBezTo>
                  <a:cubicBezTo>
                    <a:pt x="13" y="7179"/>
                    <a:pt x="1" y="7406"/>
                    <a:pt x="1" y="7632"/>
                  </a:cubicBezTo>
                  <a:lnTo>
                    <a:pt x="1" y="20717"/>
                  </a:lnTo>
                  <a:cubicBezTo>
                    <a:pt x="1" y="20800"/>
                    <a:pt x="1" y="20895"/>
                    <a:pt x="1" y="20979"/>
                  </a:cubicBezTo>
                  <a:cubicBezTo>
                    <a:pt x="405" y="15431"/>
                    <a:pt x="9359" y="14716"/>
                    <a:pt x="12681" y="14633"/>
                  </a:cubicBezTo>
                  <a:cubicBezTo>
                    <a:pt x="12935" y="14629"/>
                    <a:pt x="13156" y="14627"/>
                    <a:pt x="13337" y="14627"/>
                  </a:cubicBezTo>
                  <a:cubicBezTo>
                    <a:pt x="13701" y="14627"/>
                    <a:pt x="13907" y="14633"/>
                    <a:pt x="13907" y="14633"/>
                  </a:cubicBezTo>
                  <a:lnTo>
                    <a:pt x="21253" y="14633"/>
                  </a:lnTo>
                  <a:cubicBezTo>
                    <a:pt x="25206" y="14633"/>
                    <a:pt x="28516" y="11537"/>
                    <a:pt x="28671" y="7608"/>
                  </a:cubicBezTo>
                  <a:lnTo>
                    <a:pt x="28671" y="7596"/>
                  </a:lnTo>
                  <a:cubicBezTo>
                    <a:pt x="28671" y="7537"/>
                    <a:pt x="28671" y="7477"/>
                    <a:pt x="28671" y="7418"/>
                  </a:cubicBezTo>
                  <a:cubicBezTo>
                    <a:pt x="28683" y="7287"/>
                    <a:pt x="28671" y="7156"/>
                    <a:pt x="28671" y="7025"/>
                  </a:cubicBezTo>
                  <a:cubicBezTo>
                    <a:pt x="28671" y="7013"/>
                    <a:pt x="28671" y="6989"/>
                    <a:pt x="28671" y="6965"/>
                  </a:cubicBezTo>
                  <a:cubicBezTo>
                    <a:pt x="28492" y="3084"/>
                    <a:pt x="25289" y="0"/>
                    <a:pt x="21360" y="0"/>
                  </a:cubicBezTo>
                  <a:close/>
                </a:path>
              </a:pathLst>
            </a:custGeom>
            <a:solidFill>
              <a:srgbClr val="FCBD24"/>
            </a:solidFill>
            <a:ln>
              <a:noFill/>
            </a:ln>
          </p:spPr>
          <p:txBody>
            <a:bodyPr spcFirstLastPara="1" wrap="square" lIns="91425" tIns="91425" rIns="91425" bIns="228600" anchor="ctr" anchorCtr="0">
              <a:noAutofit/>
            </a:bodyPr>
            <a:lstStyle/>
            <a:p>
              <a:pPr algn="ctr">
                <a:buClr>
                  <a:srgbClr val="000000"/>
                </a:buClr>
                <a:buSzPts val="1100"/>
                <a:buFont typeface="Arial"/>
                <a:buNone/>
              </a:pPr>
              <a:r>
                <a:rPr lang="en" sz="3200" kern="0" dirty="0">
                  <a:solidFill>
                    <a:srgbClr val="FFFFFF"/>
                  </a:solidFill>
                  <a:latin typeface="Felix Titling" panose="04060505060202020A04" pitchFamily="82" charset="0"/>
                  <a:ea typeface="Fira Sans Extra Condensed Medium"/>
                  <a:cs typeface="Fira Sans Extra Condensed Medium"/>
                  <a:sym typeface="Fira Sans Extra Condensed Medium"/>
                </a:rPr>
                <a:t>01</a:t>
              </a:r>
              <a:endParaRPr sz="1500" kern="0" dirty="0">
                <a:solidFill>
                  <a:srgbClr val="FFFFFF"/>
                </a:solidFill>
                <a:latin typeface="Felix Titling" panose="04060505060202020A04" pitchFamily="82" charset="0"/>
                <a:ea typeface="Fira Sans Extra Condensed Medium"/>
                <a:cs typeface="Fira Sans Extra Condensed Medium"/>
                <a:sym typeface="Fira Sans Extra Condensed Medium"/>
              </a:endParaRPr>
            </a:p>
          </p:txBody>
        </p:sp>
      </p:grpSp>
      <p:grpSp>
        <p:nvGrpSpPr>
          <p:cNvPr id="37" name="Group 36">
            <a:extLst>
              <a:ext uri="{FF2B5EF4-FFF2-40B4-BE49-F238E27FC236}">
                <a16:creationId xmlns:a16="http://schemas.microsoft.com/office/drawing/2014/main" id="{FA06FEF3-FD4C-EBCA-3297-F046557DBDB0}"/>
              </a:ext>
            </a:extLst>
          </p:cNvPr>
          <p:cNvGrpSpPr/>
          <p:nvPr/>
        </p:nvGrpSpPr>
        <p:grpSpPr>
          <a:xfrm>
            <a:off x="7053408" y="3031562"/>
            <a:ext cx="2626149" cy="1456228"/>
            <a:chOff x="7294061" y="2820412"/>
            <a:chExt cx="2626149" cy="1456228"/>
          </a:xfrm>
        </p:grpSpPr>
        <p:grpSp>
          <p:nvGrpSpPr>
            <p:cNvPr id="38" name="Google Shape;252;p5">
              <a:extLst>
                <a:ext uri="{FF2B5EF4-FFF2-40B4-BE49-F238E27FC236}">
                  <a16:creationId xmlns:a16="http://schemas.microsoft.com/office/drawing/2014/main" id="{29F72A90-B3A3-A258-6D25-48D7E8CFF2B5}"/>
                </a:ext>
              </a:extLst>
            </p:cNvPr>
            <p:cNvGrpSpPr/>
            <p:nvPr/>
          </p:nvGrpSpPr>
          <p:grpSpPr>
            <a:xfrm>
              <a:off x="7294061" y="3137790"/>
              <a:ext cx="2626149" cy="1138850"/>
              <a:chOff x="5295353" y="1594938"/>
              <a:chExt cx="2626149" cy="1138850"/>
            </a:xfrm>
          </p:grpSpPr>
          <p:sp>
            <p:nvSpPr>
              <p:cNvPr id="40" name="Google Shape;253;p5">
                <a:extLst>
                  <a:ext uri="{FF2B5EF4-FFF2-40B4-BE49-F238E27FC236}">
                    <a16:creationId xmlns:a16="http://schemas.microsoft.com/office/drawing/2014/main" id="{84472DEE-9A70-CB3C-AAF0-991DC5C0CDF9}"/>
                  </a:ext>
                </a:extLst>
              </p:cNvPr>
              <p:cNvSpPr/>
              <p:nvPr/>
            </p:nvSpPr>
            <p:spPr>
              <a:xfrm>
                <a:off x="5750100" y="2614088"/>
                <a:ext cx="1999100" cy="119700"/>
              </a:xfrm>
              <a:custGeom>
                <a:avLst/>
                <a:gdLst/>
                <a:ahLst/>
                <a:cxnLst/>
                <a:rect l="l" t="t" r="r" b="b"/>
                <a:pathLst>
                  <a:path w="79964" h="4788" extrusionOk="0">
                    <a:moveTo>
                      <a:pt x="1" y="1"/>
                    </a:moveTo>
                    <a:cubicBezTo>
                      <a:pt x="1" y="596"/>
                      <a:pt x="120" y="1180"/>
                      <a:pt x="310" y="1703"/>
                    </a:cubicBezTo>
                    <a:cubicBezTo>
                      <a:pt x="334" y="1751"/>
                      <a:pt x="358" y="1811"/>
                      <a:pt x="370" y="1858"/>
                    </a:cubicBezTo>
                    <a:cubicBezTo>
                      <a:pt x="1096" y="3573"/>
                      <a:pt x="2799" y="4787"/>
                      <a:pt x="4787" y="4787"/>
                    </a:cubicBezTo>
                    <a:lnTo>
                      <a:pt x="77582" y="4787"/>
                    </a:lnTo>
                    <a:cubicBezTo>
                      <a:pt x="78237" y="4787"/>
                      <a:pt x="78832" y="4525"/>
                      <a:pt x="79273" y="4085"/>
                    </a:cubicBezTo>
                    <a:cubicBezTo>
                      <a:pt x="79499" y="3859"/>
                      <a:pt x="79689" y="3561"/>
                      <a:pt x="79808" y="3251"/>
                    </a:cubicBezTo>
                    <a:cubicBezTo>
                      <a:pt x="79904" y="3001"/>
                      <a:pt x="79963" y="2739"/>
                      <a:pt x="79963" y="2465"/>
                    </a:cubicBezTo>
                    <a:lnTo>
                      <a:pt x="79963" y="2418"/>
                    </a:lnTo>
                    <a:cubicBezTo>
                      <a:pt x="79963" y="2227"/>
                      <a:pt x="79939" y="2037"/>
                      <a:pt x="79892" y="1858"/>
                    </a:cubicBezTo>
                    <a:cubicBezTo>
                      <a:pt x="79630" y="799"/>
                      <a:pt x="78606" y="1"/>
                      <a:pt x="77463" y="1"/>
                    </a:cubicBezTo>
                    <a:close/>
                  </a:path>
                </a:pathLst>
              </a:custGeom>
              <a:solidFill>
                <a:srgbClr val="69E7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1" name="Google Shape;254;p5">
                <a:extLst>
                  <a:ext uri="{FF2B5EF4-FFF2-40B4-BE49-F238E27FC236}">
                    <a16:creationId xmlns:a16="http://schemas.microsoft.com/office/drawing/2014/main" id="{272D2E9D-58B7-4132-C060-2489A651B66E}"/>
                  </a:ext>
                </a:extLst>
              </p:cNvPr>
              <p:cNvSpPr/>
              <p:nvPr/>
            </p:nvSpPr>
            <p:spPr>
              <a:xfrm>
                <a:off x="5750100" y="2614088"/>
                <a:ext cx="1999100" cy="81300"/>
              </a:xfrm>
              <a:custGeom>
                <a:avLst/>
                <a:gdLst/>
                <a:ahLst/>
                <a:cxnLst/>
                <a:rect l="l" t="t" r="r" b="b"/>
                <a:pathLst>
                  <a:path w="79964" h="3252" extrusionOk="0">
                    <a:moveTo>
                      <a:pt x="1" y="1"/>
                    </a:moveTo>
                    <a:cubicBezTo>
                      <a:pt x="1" y="596"/>
                      <a:pt x="120" y="1180"/>
                      <a:pt x="310" y="1703"/>
                    </a:cubicBezTo>
                    <a:lnTo>
                      <a:pt x="77582" y="1703"/>
                    </a:lnTo>
                    <a:cubicBezTo>
                      <a:pt x="78606" y="1703"/>
                      <a:pt x="79475" y="2346"/>
                      <a:pt x="79808" y="3251"/>
                    </a:cubicBezTo>
                    <a:cubicBezTo>
                      <a:pt x="79904" y="3001"/>
                      <a:pt x="79963" y="2739"/>
                      <a:pt x="79963" y="2465"/>
                    </a:cubicBezTo>
                    <a:lnTo>
                      <a:pt x="79963" y="2418"/>
                    </a:lnTo>
                    <a:cubicBezTo>
                      <a:pt x="79963" y="2227"/>
                      <a:pt x="79939" y="2037"/>
                      <a:pt x="79892" y="1858"/>
                    </a:cubicBezTo>
                    <a:cubicBezTo>
                      <a:pt x="79630" y="799"/>
                      <a:pt x="78606" y="1"/>
                      <a:pt x="77463" y="1"/>
                    </a:cubicBezTo>
                    <a:close/>
                  </a:path>
                </a:pathLst>
              </a:custGeom>
              <a:solidFill>
                <a:srgbClr val="2FC9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2" name="Google Shape;255;p5">
                <a:extLst>
                  <a:ext uri="{FF2B5EF4-FFF2-40B4-BE49-F238E27FC236}">
                    <a16:creationId xmlns:a16="http://schemas.microsoft.com/office/drawing/2014/main" id="{200216CB-062E-A1E0-AC88-16951ECF4DF7}"/>
                  </a:ext>
                </a:extLst>
              </p:cNvPr>
              <p:cNvSpPr/>
              <p:nvPr/>
            </p:nvSpPr>
            <p:spPr>
              <a:xfrm>
                <a:off x="5296349" y="1594938"/>
                <a:ext cx="2452851" cy="1079025"/>
              </a:xfrm>
              <a:custGeom>
                <a:avLst/>
                <a:gdLst/>
                <a:ahLst/>
                <a:cxnLst/>
                <a:rect l="l" t="t" r="r" b="b"/>
                <a:pathLst>
                  <a:path w="107455" h="43161" extrusionOk="0">
                    <a:moveTo>
                      <a:pt x="0" y="0"/>
                    </a:moveTo>
                    <a:lnTo>
                      <a:pt x="0" y="40767"/>
                    </a:lnTo>
                    <a:lnTo>
                      <a:pt x="105073" y="40767"/>
                    </a:lnTo>
                    <a:cubicBezTo>
                      <a:pt x="106395" y="40767"/>
                      <a:pt x="107454" y="41850"/>
                      <a:pt x="107454" y="43160"/>
                    </a:cubicBezTo>
                    <a:lnTo>
                      <a:pt x="107454" y="3643"/>
                    </a:lnTo>
                    <a:cubicBezTo>
                      <a:pt x="107454" y="1631"/>
                      <a:pt x="105823" y="0"/>
                      <a:pt x="103811"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3" name="Google Shape;257;p5">
                <a:extLst>
                  <a:ext uri="{FF2B5EF4-FFF2-40B4-BE49-F238E27FC236}">
                    <a16:creationId xmlns:a16="http://schemas.microsoft.com/office/drawing/2014/main" id="{BFE96072-677C-77FC-0CB1-78115C4CFA33}"/>
                  </a:ext>
                </a:extLst>
              </p:cNvPr>
              <p:cNvSpPr txBox="1"/>
              <p:nvPr/>
            </p:nvSpPr>
            <p:spPr>
              <a:xfrm>
                <a:off x="5295353" y="2046238"/>
                <a:ext cx="2626149" cy="4551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dirty="0">
                    <a:ln>
                      <a:noFill/>
                    </a:ln>
                    <a:solidFill>
                      <a:srgbClr val="434343"/>
                    </a:solidFill>
                    <a:effectLst/>
                    <a:uLnTx/>
                    <a:uFillTx/>
                    <a:latin typeface="Roboto"/>
                    <a:ea typeface="Roboto"/>
                    <a:cs typeface="Roboto"/>
                    <a:sym typeface="Roboto"/>
                  </a:rPr>
                  <a:t>RG Leader </a:t>
                </a:r>
              </a:p>
              <a:p>
                <a:pPr marL="0" marR="0" lvl="0" indent="0"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Assoc. Prof. Dr. </a:t>
                </a:r>
                <a:r>
                  <a:rPr lang="en-US" sz="1200" kern="0" dirty="0">
                    <a:solidFill>
                      <a:srgbClr val="434343"/>
                    </a:solidFill>
                    <a:latin typeface="Roboto"/>
                    <a:ea typeface="Roboto"/>
                    <a:cs typeface="Roboto"/>
                    <a:sym typeface="Roboto"/>
                  </a:rPr>
                  <a:t>Mohd </a:t>
                </a:r>
                <a:r>
                  <a:rPr kumimoji="0" lang="en-US" sz="1200" b="0" i="0" u="none" strike="noStrike" kern="0" cap="none" spc="0" normalizeH="0" baseline="0" noProof="0" dirty="0" err="1">
                    <a:ln>
                      <a:noFill/>
                    </a:ln>
                    <a:solidFill>
                      <a:srgbClr val="434343"/>
                    </a:solidFill>
                    <a:effectLst/>
                    <a:uLnTx/>
                    <a:uFillTx/>
                    <a:latin typeface="Roboto"/>
                    <a:ea typeface="Roboto"/>
                    <a:cs typeface="Roboto"/>
                    <a:sym typeface="Roboto"/>
                  </a:rPr>
                  <a:t>Shahizan</a:t>
                </a: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 </a:t>
                </a:r>
              </a:p>
              <a:p>
                <a:pPr marL="0" marR="0" lvl="0" indent="0"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bin Othman</a:t>
                </a:r>
              </a:p>
              <a:p>
                <a:pPr marL="0" marR="0" lvl="0" indent="0"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28 members</a:t>
                </a:r>
              </a:p>
            </p:txBody>
          </p:sp>
          <p:sp>
            <p:nvSpPr>
              <p:cNvPr id="44" name="Google Shape;258;p5">
                <a:extLst>
                  <a:ext uri="{FF2B5EF4-FFF2-40B4-BE49-F238E27FC236}">
                    <a16:creationId xmlns:a16="http://schemas.microsoft.com/office/drawing/2014/main" id="{CB59E7A4-0692-EA42-597A-12594BFB4056}"/>
                  </a:ext>
                </a:extLst>
              </p:cNvPr>
              <p:cNvSpPr txBox="1"/>
              <p:nvPr/>
            </p:nvSpPr>
            <p:spPr>
              <a:xfrm>
                <a:off x="5616100" y="1614352"/>
                <a:ext cx="1884600" cy="375900"/>
              </a:xfrm>
              <a:prstGeom prst="rect">
                <a:avLst/>
              </a:prstGeom>
              <a:noFill/>
              <a:ln>
                <a:noFill/>
              </a:ln>
            </p:spPr>
            <p:txBody>
              <a:bodyPr spcFirstLastPara="1" wrap="square" lIns="91425" tIns="91425" rIns="91425" bIns="91425" anchor="ctr" anchorCtr="0">
                <a:noAutofit/>
              </a:bodyPr>
              <a:lstStyle/>
              <a:p>
                <a:pPr algn="ctr">
                  <a:buClr>
                    <a:srgbClr val="000000"/>
                  </a:buClr>
                  <a:buSzPts val="1700"/>
                </a:pPr>
                <a:r>
                  <a:rPr lang="en" sz="2000" kern="0" dirty="0">
                    <a:solidFill>
                      <a:srgbClr val="434343"/>
                    </a:solidFill>
                    <a:latin typeface="Berlin Sans FB" panose="020E0602020502020306" pitchFamily="34" charset="0"/>
                    <a:cs typeface="Dreaming Outloud Pro" panose="020F0502020204030204" pitchFamily="66" charset="0"/>
                    <a:sym typeface="Fira Sans Extra Condensed Medium"/>
                  </a:rPr>
                  <a:t>IIRG</a:t>
                </a:r>
                <a:endParaRPr sz="2000" kern="0" dirty="0">
                  <a:solidFill>
                    <a:srgbClr val="434343"/>
                  </a:solidFill>
                  <a:latin typeface="Berlin Sans FB" panose="020E0602020502020306" pitchFamily="34" charset="0"/>
                  <a:cs typeface="Dreaming Outloud Pro" panose="020F0502020204030204" pitchFamily="66" charset="0"/>
                  <a:sym typeface="Fira Sans Extra Condensed Medium"/>
                </a:endParaRPr>
              </a:p>
            </p:txBody>
          </p:sp>
        </p:grpSp>
        <p:sp>
          <p:nvSpPr>
            <p:cNvPr id="39" name="Google Shape;424;p6">
              <a:extLst>
                <a:ext uri="{FF2B5EF4-FFF2-40B4-BE49-F238E27FC236}">
                  <a16:creationId xmlns:a16="http://schemas.microsoft.com/office/drawing/2014/main" id="{6C3971E9-0ABE-3821-F1C9-EB340FF40F47}"/>
                </a:ext>
              </a:extLst>
            </p:cNvPr>
            <p:cNvSpPr/>
            <p:nvPr/>
          </p:nvSpPr>
          <p:spPr>
            <a:xfrm>
              <a:off x="7300367" y="2820412"/>
              <a:ext cx="917888" cy="671328"/>
            </a:xfrm>
            <a:custGeom>
              <a:avLst/>
              <a:gdLst/>
              <a:ahLst/>
              <a:cxnLst/>
              <a:rect l="l" t="t" r="r" b="b"/>
              <a:pathLst>
                <a:path w="28684" h="20979" extrusionOk="0">
                  <a:moveTo>
                    <a:pt x="7633" y="0"/>
                  </a:moveTo>
                  <a:cubicBezTo>
                    <a:pt x="3644" y="0"/>
                    <a:pt x="370" y="3060"/>
                    <a:pt x="37" y="6965"/>
                  </a:cubicBezTo>
                  <a:cubicBezTo>
                    <a:pt x="13" y="7179"/>
                    <a:pt x="13" y="7406"/>
                    <a:pt x="13" y="7632"/>
                  </a:cubicBezTo>
                  <a:lnTo>
                    <a:pt x="13" y="20717"/>
                  </a:lnTo>
                  <a:cubicBezTo>
                    <a:pt x="13" y="20800"/>
                    <a:pt x="1" y="20895"/>
                    <a:pt x="13" y="20979"/>
                  </a:cubicBezTo>
                  <a:cubicBezTo>
                    <a:pt x="406" y="15431"/>
                    <a:pt x="9371" y="14716"/>
                    <a:pt x="12681" y="14633"/>
                  </a:cubicBezTo>
                  <a:cubicBezTo>
                    <a:pt x="12935" y="14629"/>
                    <a:pt x="13156" y="14627"/>
                    <a:pt x="13338" y="14627"/>
                  </a:cubicBezTo>
                  <a:cubicBezTo>
                    <a:pt x="13701" y="14627"/>
                    <a:pt x="13907" y="14633"/>
                    <a:pt x="13907" y="14633"/>
                  </a:cubicBezTo>
                  <a:lnTo>
                    <a:pt x="21254" y="14633"/>
                  </a:lnTo>
                  <a:cubicBezTo>
                    <a:pt x="25218" y="14633"/>
                    <a:pt x="28528" y="11537"/>
                    <a:pt x="28671" y="7608"/>
                  </a:cubicBezTo>
                  <a:lnTo>
                    <a:pt x="28671" y="7596"/>
                  </a:lnTo>
                  <a:cubicBezTo>
                    <a:pt x="28683" y="7537"/>
                    <a:pt x="28683" y="7477"/>
                    <a:pt x="28683" y="7418"/>
                  </a:cubicBezTo>
                  <a:cubicBezTo>
                    <a:pt x="28683" y="7287"/>
                    <a:pt x="28683" y="7156"/>
                    <a:pt x="28671" y="7025"/>
                  </a:cubicBezTo>
                  <a:cubicBezTo>
                    <a:pt x="28671" y="7013"/>
                    <a:pt x="28671" y="6989"/>
                    <a:pt x="28671" y="6965"/>
                  </a:cubicBezTo>
                  <a:cubicBezTo>
                    <a:pt x="28493" y="3084"/>
                    <a:pt x="25290" y="0"/>
                    <a:pt x="21361" y="0"/>
                  </a:cubicBezTo>
                  <a:close/>
                </a:path>
              </a:pathLst>
            </a:custGeom>
            <a:solidFill>
              <a:srgbClr val="69E781"/>
            </a:solidFill>
            <a:ln>
              <a:noFill/>
            </a:ln>
          </p:spPr>
          <p:txBody>
            <a:bodyPr spcFirstLastPara="1" wrap="square" lIns="91425" tIns="91425" rIns="91425" bIns="2286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3200" b="0" i="0" u="none" strike="noStrike" cap="none" dirty="0">
                  <a:solidFill>
                    <a:srgbClr val="FFFFFF"/>
                  </a:solidFill>
                  <a:latin typeface="Felix Titling" panose="04060505060202020A04" pitchFamily="82" charset="0"/>
                  <a:ea typeface="Fira Sans Extra Condensed Medium"/>
                  <a:cs typeface="Fira Sans Extra Condensed Medium"/>
                  <a:sym typeface="Fira Sans Extra Condensed Medium"/>
                </a:rPr>
                <a:t>02</a:t>
              </a:r>
              <a:endParaRPr sz="1500" b="0" i="0" u="none" strike="noStrike" cap="none" dirty="0">
                <a:solidFill>
                  <a:srgbClr val="FFFFFF"/>
                </a:solidFill>
                <a:latin typeface="Felix Titling" panose="04060505060202020A04" pitchFamily="82" charset="0"/>
                <a:ea typeface="Fira Sans Extra Condensed Medium"/>
                <a:cs typeface="Fira Sans Extra Condensed Medium"/>
                <a:sym typeface="Fira Sans Extra Condensed Medium"/>
              </a:endParaRPr>
            </a:p>
          </p:txBody>
        </p:sp>
      </p:grpSp>
      <p:grpSp>
        <p:nvGrpSpPr>
          <p:cNvPr id="45" name="Group 44">
            <a:extLst>
              <a:ext uri="{FF2B5EF4-FFF2-40B4-BE49-F238E27FC236}">
                <a16:creationId xmlns:a16="http://schemas.microsoft.com/office/drawing/2014/main" id="{ED614576-1141-FE9D-4670-43A8026CFF94}"/>
              </a:ext>
            </a:extLst>
          </p:cNvPr>
          <p:cNvGrpSpPr/>
          <p:nvPr/>
        </p:nvGrpSpPr>
        <p:grpSpPr>
          <a:xfrm>
            <a:off x="2438942" y="4858735"/>
            <a:ext cx="2672865" cy="1485017"/>
            <a:chOff x="2350302" y="4619592"/>
            <a:chExt cx="2672865" cy="1485017"/>
          </a:xfrm>
        </p:grpSpPr>
        <p:grpSp>
          <p:nvGrpSpPr>
            <p:cNvPr id="46" name="Google Shape;259;p5">
              <a:extLst>
                <a:ext uri="{FF2B5EF4-FFF2-40B4-BE49-F238E27FC236}">
                  <a16:creationId xmlns:a16="http://schemas.microsoft.com/office/drawing/2014/main" id="{6F6CB8A6-D93B-7DF7-4BA2-DD99929A21D2}"/>
                </a:ext>
              </a:extLst>
            </p:cNvPr>
            <p:cNvGrpSpPr/>
            <p:nvPr/>
          </p:nvGrpSpPr>
          <p:grpSpPr>
            <a:xfrm>
              <a:off x="2350302" y="4947549"/>
              <a:ext cx="2672865" cy="1157060"/>
              <a:chOff x="1809419" y="2968553"/>
              <a:chExt cx="2672865" cy="1157060"/>
            </a:xfrm>
          </p:grpSpPr>
          <p:sp>
            <p:nvSpPr>
              <p:cNvPr id="48" name="Google Shape;260;p5">
                <a:extLst>
                  <a:ext uri="{FF2B5EF4-FFF2-40B4-BE49-F238E27FC236}">
                    <a16:creationId xmlns:a16="http://schemas.microsoft.com/office/drawing/2014/main" id="{818D5190-EA6D-CFC2-B211-0D2033849CAA}"/>
                  </a:ext>
                </a:extLst>
              </p:cNvPr>
              <p:cNvSpPr/>
              <p:nvPr/>
            </p:nvSpPr>
            <p:spPr>
              <a:xfrm>
                <a:off x="2479750" y="4005938"/>
                <a:ext cx="1999100" cy="119675"/>
              </a:xfrm>
              <a:custGeom>
                <a:avLst/>
                <a:gdLst/>
                <a:ahLst/>
                <a:cxnLst/>
                <a:rect l="l" t="t" r="r" b="b"/>
                <a:pathLst>
                  <a:path w="79964" h="4787" extrusionOk="0">
                    <a:moveTo>
                      <a:pt x="1" y="0"/>
                    </a:moveTo>
                    <a:cubicBezTo>
                      <a:pt x="1" y="596"/>
                      <a:pt x="120" y="1167"/>
                      <a:pt x="310" y="1691"/>
                    </a:cubicBezTo>
                    <a:cubicBezTo>
                      <a:pt x="334" y="1751"/>
                      <a:pt x="358" y="1798"/>
                      <a:pt x="370" y="1858"/>
                    </a:cubicBezTo>
                    <a:cubicBezTo>
                      <a:pt x="1096" y="3572"/>
                      <a:pt x="2799" y="4787"/>
                      <a:pt x="4787" y="4787"/>
                    </a:cubicBezTo>
                    <a:lnTo>
                      <a:pt x="77582" y="4787"/>
                    </a:lnTo>
                    <a:cubicBezTo>
                      <a:pt x="78237" y="4787"/>
                      <a:pt x="78832" y="4525"/>
                      <a:pt x="79273" y="4084"/>
                    </a:cubicBezTo>
                    <a:cubicBezTo>
                      <a:pt x="79499" y="3846"/>
                      <a:pt x="79689" y="3560"/>
                      <a:pt x="79808" y="3239"/>
                    </a:cubicBezTo>
                    <a:cubicBezTo>
                      <a:pt x="79904" y="3001"/>
                      <a:pt x="79963" y="2739"/>
                      <a:pt x="79963" y="2465"/>
                    </a:cubicBezTo>
                    <a:lnTo>
                      <a:pt x="79963" y="2405"/>
                    </a:lnTo>
                    <a:cubicBezTo>
                      <a:pt x="79963" y="2215"/>
                      <a:pt x="79939" y="2036"/>
                      <a:pt x="79892" y="1858"/>
                    </a:cubicBezTo>
                    <a:cubicBezTo>
                      <a:pt x="79630" y="798"/>
                      <a:pt x="78606" y="0"/>
                      <a:pt x="7746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 name="Google Shape;261;p5">
                <a:extLst>
                  <a:ext uri="{FF2B5EF4-FFF2-40B4-BE49-F238E27FC236}">
                    <a16:creationId xmlns:a16="http://schemas.microsoft.com/office/drawing/2014/main" id="{A3AD64A1-5F2D-7093-51B3-72D35407BFB9}"/>
                  </a:ext>
                </a:extLst>
              </p:cNvPr>
              <p:cNvSpPr/>
              <p:nvPr/>
            </p:nvSpPr>
            <p:spPr>
              <a:xfrm>
                <a:off x="2479750" y="4005938"/>
                <a:ext cx="1999100" cy="80975"/>
              </a:xfrm>
              <a:custGeom>
                <a:avLst/>
                <a:gdLst/>
                <a:ahLst/>
                <a:cxnLst/>
                <a:rect l="l" t="t" r="r" b="b"/>
                <a:pathLst>
                  <a:path w="79964" h="3239" extrusionOk="0">
                    <a:moveTo>
                      <a:pt x="1" y="0"/>
                    </a:moveTo>
                    <a:cubicBezTo>
                      <a:pt x="1" y="596"/>
                      <a:pt x="120" y="1167"/>
                      <a:pt x="310" y="1691"/>
                    </a:cubicBezTo>
                    <a:lnTo>
                      <a:pt x="77582" y="1691"/>
                    </a:lnTo>
                    <a:cubicBezTo>
                      <a:pt x="78606" y="1691"/>
                      <a:pt x="79475" y="2334"/>
                      <a:pt x="79808" y="3239"/>
                    </a:cubicBezTo>
                    <a:cubicBezTo>
                      <a:pt x="79904" y="3001"/>
                      <a:pt x="79963" y="2739"/>
                      <a:pt x="79963" y="2465"/>
                    </a:cubicBezTo>
                    <a:lnTo>
                      <a:pt x="79963" y="2405"/>
                    </a:lnTo>
                    <a:cubicBezTo>
                      <a:pt x="79963" y="2215"/>
                      <a:pt x="79939" y="2036"/>
                      <a:pt x="79892" y="1858"/>
                    </a:cubicBezTo>
                    <a:cubicBezTo>
                      <a:pt x="79630" y="798"/>
                      <a:pt x="78606" y="0"/>
                      <a:pt x="77463" y="0"/>
                    </a:cubicBezTo>
                    <a:close/>
                  </a:path>
                </a:pathLst>
              </a:custGeom>
              <a:solidFill>
                <a:srgbClr val="4685B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0" name="Google Shape;262;p5">
                <a:extLst>
                  <a:ext uri="{FF2B5EF4-FFF2-40B4-BE49-F238E27FC236}">
                    <a16:creationId xmlns:a16="http://schemas.microsoft.com/office/drawing/2014/main" id="{1C0919D1-2B0E-9CA4-918E-D7BECBA55334}"/>
                  </a:ext>
                </a:extLst>
              </p:cNvPr>
              <p:cNvSpPr/>
              <p:nvPr/>
            </p:nvSpPr>
            <p:spPr>
              <a:xfrm>
                <a:off x="2078164" y="2986463"/>
                <a:ext cx="2400686" cy="1079325"/>
              </a:xfrm>
              <a:custGeom>
                <a:avLst/>
                <a:gdLst/>
                <a:ahLst/>
                <a:cxnLst/>
                <a:rect l="l" t="t" r="r" b="b"/>
                <a:pathLst>
                  <a:path w="107455" h="43173" extrusionOk="0">
                    <a:moveTo>
                      <a:pt x="0" y="1"/>
                    </a:moveTo>
                    <a:lnTo>
                      <a:pt x="0" y="40779"/>
                    </a:lnTo>
                    <a:lnTo>
                      <a:pt x="105073" y="40779"/>
                    </a:lnTo>
                    <a:cubicBezTo>
                      <a:pt x="106395" y="40779"/>
                      <a:pt x="107454" y="41851"/>
                      <a:pt x="107454" y="43173"/>
                    </a:cubicBezTo>
                    <a:lnTo>
                      <a:pt x="107454" y="3656"/>
                    </a:lnTo>
                    <a:cubicBezTo>
                      <a:pt x="107454" y="1632"/>
                      <a:pt x="105823" y="1"/>
                      <a:pt x="10381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1" name="Google Shape;264;p5">
                <a:extLst>
                  <a:ext uri="{FF2B5EF4-FFF2-40B4-BE49-F238E27FC236}">
                    <a16:creationId xmlns:a16="http://schemas.microsoft.com/office/drawing/2014/main" id="{C677FBAD-11E9-7E3C-48FB-33721C154250}"/>
                  </a:ext>
                </a:extLst>
              </p:cNvPr>
              <p:cNvSpPr txBox="1"/>
              <p:nvPr/>
            </p:nvSpPr>
            <p:spPr>
              <a:xfrm>
                <a:off x="1809419" y="3456425"/>
                <a:ext cx="2420944" cy="4551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dirty="0">
                    <a:ln>
                      <a:noFill/>
                    </a:ln>
                    <a:solidFill>
                      <a:srgbClr val="434343"/>
                    </a:solidFill>
                    <a:effectLst/>
                    <a:uLnTx/>
                    <a:uFillTx/>
                    <a:latin typeface="Roboto"/>
                    <a:ea typeface="Roboto"/>
                    <a:cs typeface="Roboto"/>
                    <a:sym typeface="Roboto"/>
                  </a:rPr>
                  <a:t>RG Leader </a:t>
                </a:r>
              </a:p>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Ts. Dr. </a:t>
                </a:r>
                <a:r>
                  <a:rPr kumimoji="0" lang="en-US" sz="1200" b="0" i="0" u="none" strike="noStrike" kern="0" cap="none" spc="0" normalizeH="0" baseline="0" noProof="0" dirty="0" err="1">
                    <a:ln>
                      <a:noFill/>
                    </a:ln>
                    <a:solidFill>
                      <a:srgbClr val="434343"/>
                    </a:solidFill>
                    <a:effectLst/>
                    <a:uLnTx/>
                    <a:uFillTx/>
                    <a:latin typeface="Roboto"/>
                    <a:ea typeface="Roboto"/>
                    <a:cs typeface="Roboto"/>
                    <a:sym typeface="Roboto"/>
                  </a:rPr>
                  <a:t>Haliza</a:t>
                </a: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 </a:t>
                </a:r>
                <a:r>
                  <a:rPr lang="en-US" sz="1200" kern="0" dirty="0">
                    <a:solidFill>
                      <a:srgbClr val="434343"/>
                    </a:solidFill>
                    <a:latin typeface="Roboto"/>
                    <a:ea typeface="Roboto"/>
                    <a:cs typeface="Roboto"/>
                    <a:sym typeface="Roboto"/>
                  </a:rPr>
                  <a:t>binti </a:t>
                </a: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Wahab</a:t>
                </a:r>
              </a:p>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10 members</a:t>
                </a:r>
              </a:p>
            </p:txBody>
          </p:sp>
          <p:sp>
            <p:nvSpPr>
              <p:cNvPr id="52" name="Google Shape;265;p5">
                <a:extLst>
                  <a:ext uri="{FF2B5EF4-FFF2-40B4-BE49-F238E27FC236}">
                    <a16:creationId xmlns:a16="http://schemas.microsoft.com/office/drawing/2014/main" id="{55E46EC8-99AF-E8AA-3554-ABC04EA0DB05}"/>
                  </a:ext>
                </a:extLst>
              </p:cNvPr>
              <p:cNvSpPr txBox="1"/>
              <p:nvPr/>
            </p:nvSpPr>
            <p:spPr>
              <a:xfrm>
                <a:off x="2597684" y="2968553"/>
                <a:ext cx="1884600" cy="3759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700"/>
                  <a:buFont typeface="Arial"/>
                  <a:buNone/>
                  <a:tabLst/>
                  <a:defRPr/>
                </a:pPr>
                <a:r>
                  <a:rPr kumimoji="0" lang="en" sz="2000" b="0" i="0" u="none" strike="noStrike" kern="0" cap="none" spc="0" normalizeH="0" baseline="0" noProof="0" dirty="0">
                    <a:ln>
                      <a:noFill/>
                    </a:ln>
                    <a:solidFill>
                      <a:srgbClr val="434343"/>
                    </a:solidFill>
                    <a:effectLst/>
                    <a:uLnTx/>
                    <a:uFillTx/>
                    <a:latin typeface="Berlin Sans FB" panose="020E0602020502020306" pitchFamily="34" charset="0"/>
                    <a:ea typeface="Fira Sans Extra Condensed Medium"/>
                    <a:cs typeface="Fira Sans Extra Condensed Medium"/>
                    <a:sym typeface="Fira Sans Extra Condensed Medium"/>
                  </a:rPr>
                  <a:t>PCRG</a:t>
                </a:r>
                <a:endParaRPr kumimoji="0" sz="2000" b="0" i="0" u="none" strike="noStrike" kern="0" cap="none" spc="0" normalizeH="0" baseline="0" noProof="0" dirty="0">
                  <a:ln>
                    <a:noFill/>
                  </a:ln>
                  <a:solidFill>
                    <a:srgbClr val="434343"/>
                  </a:solidFill>
                  <a:effectLst/>
                  <a:uLnTx/>
                  <a:uFillTx/>
                  <a:latin typeface="Berlin Sans FB" panose="020E0602020502020306" pitchFamily="34" charset="0"/>
                  <a:ea typeface="Fira Sans Extra Condensed Medium"/>
                  <a:cs typeface="Fira Sans Extra Condensed Medium"/>
                  <a:sym typeface="Fira Sans Extra Condensed Medium"/>
                </a:endParaRPr>
              </a:p>
            </p:txBody>
          </p:sp>
        </p:grpSp>
        <p:sp>
          <p:nvSpPr>
            <p:cNvPr id="47" name="Google Shape;437;p6">
              <a:extLst>
                <a:ext uri="{FF2B5EF4-FFF2-40B4-BE49-F238E27FC236}">
                  <a16:creationId xmlns:a16="http://schemas.microsoft.com/office/drawing/2014/main" id="{691E9AD8-1770-26E5-AA87-CEE13224412D}"/>
                </a:ext>
              </a:extLst>
            </p:cNvPr>
            <p:cNvSpPr/>
            <p:nvPr/>
          </p:nvSpPr>
          <p:spPr>
            <a:xfrm>
              <a:off x="2636323" y="4619592"/>
              <a:ext cx="917856" cy="671328"/>
            </a:xfrm>
            <a:custGeom>
              <a:avLst/>
              <a:gdLst/>
              <a:ahLst/>
              <a:cxnLst/>
              <a:rect l="l" t="t" r="r" b="b"/>
              <a:pathLst>
                <a:path w="28683" h="20979" extrusionOk="0">
                  <a:moveTo>
                    <a:pt x="7644" y="0"/>
                  </a:moveTo>
                  <a:cubicBezTo>
                    <a:pt x="3644" y="0"/>
                    <a:pt x="369" y="3060"/>
                    <a:pt x="36" y="6965"/>
                  </a:cubicBezTo>
                  <a:cubicBezTo>
                    <a:pt x="24" y="7179"/>
                    <a:pt x="12" y="7406"/>
                    <a:pt x="12" y="7632"/>
                  </a:cubicBezTo>
                  <a:lnTo>
                    <a:pt x="12" y="20717"/>
                  </a:lnTo>
                  <a:cubicBezTo>
                    <a:pt x="12" y="20800"/>
                    <a:pt x="0" y="20895"/>
                    <a:pt x="12" y="20979"/>
                  </a:cubicBezTo>
                  <a:cubicBezTo>
                    <a:pt x="417" y="15431"/>
                    <a:pt x="9370" y="14716"/>
                    <a:pt x="12680" y="14633"/>
                  </a:cubicBezTo>
                  <a:cubicBezTo>
                    <a:pt x="12934" y="14629"/>
                    <a:pt x="13155" y="14627"/>
                    <a:pt x="13337" y="14627"/>
                  </a:cubicBezTo>
                  <a:cubicBezTo>
                    <a:pt x="13700" y="14627"/>
                    <a:pt x="13907" y="14633"/>
                    <a:pt x="13907" y="14633"/>
                  </a:cubicBezTo>
                  <a:lnTo>
                    <a:pt x="21253" y="14633"/>
                  </a:lnTo>
                  <a:cubicBezTo>
                    <a:pt x="25218" y="14633"/>
                    <a:pt x="28528" y="11537"/>
                    <a:pt x="28682" y="7608"/>
                  </a:cubicBezTo>
                  <a:lnTo>
                    <a:pt x="28682" y="7596"/>
                  </a:lnTo>
                  <a:cubicBezTo>
                    <a:pt x="28682" y="7537"/>
                    <a:pt x="28682" y="7477"/>
                    <a:pt x="28682" y="7418"/>
                  </a:cubicBezTo>
                  <a:cubicBezTo>
                    <a:pt x="28682" y="7287"/>
                    <a:pt x="28682" y="7156"/>
                    <a:pt x="28682" y="7025"/>
                  </a:cubicBezTo>
                  <a:cubicBezTo>
                    <a:pt x="28682" y="7013"/>
                    <a:pt x="28682" y="6989"/>
                    <a:pt x="28670" y="6965"/>
                  </a:cubicBezTo>
                  <a:cubicBezTo>
                    <a:pt x="28492" y="3084"/>
                    <a:pt x="25289" y="0"/>
                    <a:pt x="21360" y="0"/>
                  </a:cubicBezTo>
                  <a:close/>
                </a:path>
              </a:pathLst>
            </a:custGeom>
            <a:solidFill>
              <a:srgbClr val="5EB2FC"/>
            </a:solidFill>
            <a:ln>
              <a:noFill/>
            </a:ln>
          </p:spPr>
          <p:txBody>
            <a:bodyPr spcFirstLastPara="1" wrap="square" lIns="91425" tIns="91425" rIns="91425" bIns="2286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3200" b="0" i="0" u="none" strike="noStrike" cap="none" dirty="0">
                  <a:solidFill>
                    <a:srgbClr val="FFFFFF"/>
                  </a:solidFill>
                  <a:latin typeface="Felix Titling" panose="04060505060202020A04" pitchFamily="82" charset="0"/>
                  <a:ea typeface="Fira Sans Extra Condensed Medium"/>
                  <a:cs typeface="Fira Sans Extra Condensed Medium"/>
                  <a:sym typeface="Fira Sans Extra Condensed Medium"/>
                </a:rPr>
                <a:t>04</a:t>
              </a:r>
              <a:endParaRPr sz="3200" b="0" i="0" u="none" strike="noStrike" cap="none" dirty="0">
                <a:solidFill>
                  <a:srgbClr val="FFFFFF"/>
                </a:solidFill>
                <a:latin typeface="Felix Titling" panose="04060505060202020A04" pitchFamily="82" charset="0"/>
                <a:ea typeface="Fira Sans Extra Condensed Medium"/>
                <a:cs typeface="Fira Sans Extra Condensed Medium"/>
                <a:sym typeface="Fira Sans Extra Condensed Medium"/>
              </a:endParaRPr>
            </a:p>
          </p:txBody>
        </p:sp>
      </p:grpSp>
      <p:grpSp>
        <p:nvGrpSpPr>
          <p:cNvPr id="53" name="Group 52">
            <a:extLst>
              <a:ext uri="{FF2B5EF4-FFF2-40B4-BE49-F238E27FC236}">
                <a16:creationId xmlns:a16="http://schemas.microsoft.com/office/drawing/2014/main" id="{7D174AD4-8DA1-1B65-7607-F8EE4F8385B4}"/>
              </a:ext>
            </a:extLst>
          </p:cNvPr>
          <p:cNvGrpSpPr/>
          <p:nvPr/>
        </p:nvGrpSpPr>
        <p:grpSpPr>
          <a:xfrm>
            <a:off x="1848197" y="3009065"/>
            <a:ext cx="2734559" cy="1415542"/>
            <a:chOff x="1656922" y="2855259"/>
            <a:chExt cx="2734559" cy="1415542"/>
          </a:xfrm>
        </p:grpSpPr>
        <p:grpSp>
          <p:nvGrpSpPr>
            <p:cNvPr id="54" name="Google Shape;259;p5">
              <a:extLst>
                <a:ext uri="{FF2B5EF4-FFF2-40B4-BE49-F238E27FC236}">
                  <a16:creationId xmlns:a16="http://schemas.microsoft.com/office/drawing/2014/main" id="{95B66356-ADE7-0440-F210-1F411E480D4A}"/>
                </a:ext>
              </a:extLst>
            </p:cNvPr>
            <p:cNvGrpSpPr/>
            <p:nvPr/>
          </p:nvGrpSpPr>
          <p:grpSpPr>
            <a:xfrm>
              <a:off x="1656922" y="3131651"/>
              <a:ext cx="2734559" cy="1139150"/>
              <a:chOff x="1791235" y="2986463"/>
              <a:chExt cx="2734559" cy="1139150"/>
            </a:xfrm>
          </p:grpSpPr>
          <p:sp>
            <p:nvSpPr>
              <p:cNvPr id="56" name="Google Shape;260;p5">
                <a:extLst>
                  <a:ext uri="{FF2B5EF4-FFF2-40B4-BE49-F238E27FC236}">
                    <a16:creationId xmlns:a16="http://schemas.microsoft.com/office/drawing/2014/main" id="{7F816845-13FA-E653-5532-4DFBEBFE5F79}"/>
                  </a:ext>
                </a:extLst>
              </p:cNvPr>
              <p:cNvSpPr/>
              <p:nvPr/>
            </p:nvSpPr>
            <p:spPr>
              <a:xfrm>
                <a:off x="2479750" y="4005938"/>
                <a:ext cx="1999100" cy="119675"/>
              </a:xfrm>
              <a:custGeom>
                <a:avLst/>
                <a:gdLst/>
                <a:ahLst/>
                <a:cxnLst/>
                <a:rect l="l" t="t" r="r" b="b"/>
                <a:pathLst>
                  <a:path w="79964" h="4787" extrusionOk="0">
                    <a:moveTo>
                      <a:pt x="1" y="0"/>
                    </a:moveTo>
                    <a:cubicBezTo>
                      <a:pt x="1" y="596"/>
                      <a:pt x="120" y="1167"/>
                      <a:pt x="310" y="1691"/>
                    </a:cubicBezTo>
                    <a:cubicBezTo>
                      <a:pt x="334" y="1751"/>
                      <a:pt x="358" y="1798"/>
                      <a:pt x="370" y="1858"/>
                    </a:cubicBezTo>
                    <a:cubicBezTo>
                      <a:pt x="1096" y="3572"/>
                      <a:pt x="2799" y="4787"/>
                      <a:pt x="4787" y="4787"/>
                    </a:cubicBezTo>
                    <a:lnTo>
                      <a:pt x="77582" y="4787"/>
                    </a:lnTo>
                    <a:cubicBezTo>
                      <a:pt x="78237" y="4787"/>
                      <a:pt x="78832" y="4525"/>
                      <a:pt x="79273" y="4084"/>
                    </a:cubicBezTo>
                    <a:cubicBezTo>
                      <a:pt x="79499" y="3846"/>
                      <a:pt x="79689" y="3560"/>
                      <a:pt x="79808" y="3239"/>
                    </a:cubicBezTo>
                    <a:cubicBezTo>
                      <a:pt x="79904" y="3001"/>
                      <a:pt x="79963" y="2739"/>
                      <a:pt x="79963" y="2465"/>
                    </a:cubicBezTo>
                    <a:lnTo>
                      <a:pt x="79963" y="2405"/>
                    </a:lnTo>
                    <a:cubicBezTo>
                      <a:pt x="79963" y="2215"/>
                      <a:pt x="79939" y="2036"/>
                      <a:pt x="79892" y="1858"/>
                    </a:cubicBezTo>
                    <a:cubicBezTo>
                      <a:pt x="79630" y="798"/>
                      <a:pt x="78606" y="0"/>
                      <a:pt x="77463" y="0"/>
                    </a:cubicBezTo>
                    <a:close/>
                  </a:path>
                </a:pathLst>
              </a:custGeom>
              <a:solidFill>
                <a:srgbClr val="9900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 name="Google Shape;261;p5">
                <a:extLst>
                  <a:ext uri="{FF2B5EF4-FFF2-40B4-BE49-F238E27FC236}">
                    <a16:creationId xmlns:a16="http://schemas.microsoft.com/office/drawing/2014/main" id="{E2796981-F11D-C52D-9131-916866F9AFBC}"/>
                  </a:ext>
                </a:extLst>
              </p:cNvPr>
              <p:cNvSpPr/>
              <p:nvPr/>
            </p:nvSpPr>
            <p:spPr>
              <a:xfrm>
                <a:off x="2479750" y="4005938"/>
                <a:ext cx="1999100" cy="80975"/>
              </a:xfrm>
              <a:custGeom>
                <a:avLst/>
                <a:gdLst/>
                <a:ahLst/>
                <a:cxnLst/>
                <a:rect l="l" t="t" r="r" b="b"/>
                <a:pathLst>
                  <a:path w="79964" h="3239" extrusionOk="0">
                    <a:moveTo>
                      <a:pt x="1" y="0"/>
                    </a:moveTo>
                    <a:cubicBezTo>
                      <a:pt x="1" y="596"/>
                      <a:pt x="120" y="1167"/>
                      <a:pt x="310" y="1691"/>
                    </a:cubicBezTo>
                    <a:lnTo>
                      <a:pt x="77582" y="1691"/>
                    </a:lnTo>
                    <a:cubicBezTo>
                      <a:pt x="78606" y="1691"/>
                      <a:pt x="79475" y="2334"/>
                      <a:pt x="79808" y="3239"/>
                    </a:cubicBezTo>
                    <a:cubicBezTo>
                      <a:pt x="79904" y="3001"/>
                      <a:pt x="79963" y="2739"/>
                      <a:pt x="79963" y="2465"/>
                    </a:cubicBezTo>
                    <a:lnTo>
                      <a:pt x="79963" y="2405"/>
                    </a:lnTo>
                    <a:cubicBezTo>
                      <a:pt x="79963" y="2215"/>
                      <a:pt x="79939" y="2036"/>
                      <a:pt x="79892" y="1858"/>
                    </a:cubicBezTo>
                    <a:cubicBezTo>
                      <a:pt x="79630" y="798"/>
                      <a:pt x="78606" y="0"/>
                      <a:pt x="77463" y="0"/>
                    </a:cubicBezTo>
                    <a:close/>
                  </a:path>
                </a:pathLst>
              </a:custGeom>
              <a:solidFill>
                <a:srgbClr val="80008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 name="Google Shape;262;p5">
                <a:extLst>
                  <a:ext uri="{FF2B5EF4-FFF2-40B4-BE49-F238E27FC236}">
                    <a16:creationId xmlns:a16="http://schemas.microsoft.com/office/drawing/2014/main" id="{83B49E1D-36B8-4F6C-2BDE-4291B695F18E}"/>
                  </a:ext>
                </a:extLst>
              </p:cNvPr>
              <p:cNvSpPr/>
              <p:nvPr/>
            </p:nvSpPr>
            <p:spPr>
              <a:xfrm>
                <a:off x="2114234" y="2986463"/>
                <a:ext cx="2364616" cy="1079325"/>
              </a:xfrm>
              <a:custGeom>
                <a:avLst/>
                <a:gdLst/>
                <a:ahLst/>
                <a:cxnLst/>
                <a:rect l="l" t="t" r="r" b="b"/>
                <a:pathLst>
                  <a:path w="107455" h="43173" extrusionOk="0">
                    <a:moveTo>
                      <a:pt x="0" y="1"/>
                    </a:moveTo>
                    <a:lnTo>
                      <a:pt x="0" y="40779"/>
                    </a:lnTo>
                    <a:lnTo>
                      <a:pt x="105073" y="40779"/>
                    </a:lnTo>
                    <a:cubicBezTo>
                      <a:pt x="106395" y="40779"/>
                      <a:pt x="107454" y="41851"/>
                      <a:pt x="107454" y="43173"/>
                    </a:cubicBezTo>
                    <a:lnTo>
                      <a:pt x="107454" y="3656"/>
                    </a:lnTo>
                    <a:cubicBezTo>
                      <a:pt x="107454" y="1632"/>
                      <a:pt x="105823" y="1"/>
                      <a:pt x="10381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9" name="Google Shape;264;p5">
                <a:extLst>
                  <a:ext uri="{FF2B5EF4-FFF2-40B4-BE49-F238E27FC236}">
                    <a16:creationId xmlns:a16="http://schemas.microsoft.com/office/drawing/2014/main" id="{0B5C3CD8-0EA8-8489-3A1B-48102A89198A}"/>
                  </a:ext>
                </a:extLst>
              </p:cNvPr>
              <p:cNvSpPr txBox="1"/>
              <p:nvPr/>
            </p:nvSpPr>
            <p:spPr>
              <a:xfrm>
                <a:off x="1791235" y="3444729"/>
                <a:ext cx="2734559" cy="4551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dirty="0">
                    <a:ln>
                      <a:noFill/>
                    </a:ln>
                    <a:solidFill>
                      <a:srgbClr val="434343"/>
                    </a:solidFill>
                    <a:effectLst/>
                    <a:uLnTx/>
                    <a:uFillTx/>
                    <a:latin typeface="Roboto"/>
                    <a:ea typeface="Roboto"/>
                    <a:cs typeface="Roboto"/>
                    <a:sym typeface="Roboto"/>
                  </a:rPr>
                  <a:t>RG Leader </a:t>
                </a:r>
              </a:p>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Assoc. Prof Dr. </a:t>
                </a:r>
                <a:r>
                  <a:rPr kumimoji="0" lang="en-US" sz="1200" b="0" i="0" u="none" strike="noStrike" kern="0" cap="none" spc="0" normalizeH="0" baseline="0" noProof="0" dirty="0" err="1">
                    <a:ln>
                      <a:noFill/>
                    </a:ln>
                    <a:solidFill>
                      <a:srgbClr val="434343"/>
                    </a:solidFill>
                    <a:effectLst/>
                    <a:uLnTx/>
                    <a:uFillTx/>
                    <a:latin typeface="Roboto"/>
                    <a:ea typeface="Roboto"/>
                    <a:cs typeface="Roboto"/>
                    <a:sym typeface="Roboto"/>
                  </a:rPr>
                  <a:t>Rohayanti</a:t>
                </a: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 binti Hassan</a:t>
                </a:r>
              </a:p>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19 members</a:t>
                </a:r>
              </a:p>
            </p:txBody>
          </p:sp>
          <p:sp>
            <p:nvSpPr>
              <p:cNvPr id="60" name="Google Shape;265;p5">
                <a:extLst>
                  <a:ext uri="{FF2B5EF4-FFF2-40B4-BE49-F238E27FC236}">
                    <a16:creationId xmlns:a16="http://schemas.microsoft.com/office/drawing/2014/main" id="{6906113E-97A1-B355-982D-CC7D56316AFD}"/>
                  </a:ext>
                </a:extLst>
              </p:cNvPr>
              <p:cNvSpPr txBox="1"/>
              <p:nvPr/>
            </p:nvSpPr>
            <p:spPr>
              <a:xfrm>
                <a:off x="2570548" y="2987154"/>
                <a:ext cx="1884600" cy="3759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700"/>
                  <a:buFont typeface="Arial"/>
                  <a:buNone/>
                  <a:tabLst/>
                  <a:defRPr/>
                </a:pPr>
                <a:r>
                  <a:rPr lang="en" sz="2000" kern="0" dirty="0">
                    <a:solidFill>
                      <a:srgbClr val="434343"/>
                    </a:solidFill>
                    <a:latin typeface="Berlin Sans FB" panose="020E0602020502020306" pitchFamily="34" charset="0"/>
                    <a:ea typeface="Fira Sans Extra Condensed Medium"/>
                    <a:cs typeface="Fira Sans Extra Condensed Medium"/>
                    <a:sym typeface="Fira Sans Extra Condensed Medium"/>
                  </a:rPr>
                  <a:t>SERG</a:t>
                </a:r>
                <a:endParaRPr kumimoji="0" sz="2000" b="0" i="0" u="none" strike="noStrike" kern="0" cap="none" spc="0" normalizeH="0" baseline="0" noProof="0" dirty="0">
                  <a:ln>
                    <a:noFill/>
                  </a:ln>
                  <a:solidFill>
                    <a:srgbClr val="434343"/>
                  </a:solidFill>
                  <a:effectLst/>
                  <a:uLnTx/>
                  <a:uFillTx/>
                  <a:latin typeface="Berlin Sans FB" panose="020E0602020502020306" pitchFamily="34" charset="0"/>
                  <a:ea typeface="Fira Sans Extra Condensed Medium"/>
                  <a:cs typeface="Fira Sans Extra Condensed Medium"/>
                  <a:sym typeface="Fira Sans Extra Condensed Medium"/>
                </a:endParaRPr>
              </a:p>
            </p:txBody>
          </p:sp>
        </p:grpSp>
        <p:sp>
          <p:nvSpPr>
            <p:cNvPr id="55" name="Google Shape;437;p6">
              <a:extLst>
                <a:ext uri="{FF2B5EF4-FFF2-40B4-BE49-F238E27FC236}">
                  <a16:creationId xmlns:a16="http://schemas.microsoft.com/office/drawing/2014/main" id="{CDEB2A9F-DD19-3E65-5017-5B97558EE3E4}"/>
                </a:ext>
              </a:extLst>
            </p:cNvPr>
            <p:cNvSpPr/>
            <p:nvPr/>
          </p:nvSpPr>
          <p:spPr>
            <a:xfrm>
              <a:off x="1977665" y="2855259"/>
              <a:ext cx="917856" cy="671328"/>
            </a:xfrm>
            <a:custGeom>
              <a:avLst/>
              <a:gdLst/>
              <a:ahLst/>
              <a:cxnLst/>
              <a:rect l="l" t="t" r="r" b="b"/>
              <a:pathLst>
                <a:path w="28683" h="20979" extrusionOk="0">
                  <a:moveTo>
                    <a:pt x="7644" y="0"/>
                  </a:moveTo>
                  <a:cubicBezTo>
                    <a:pt x="3644" y="0"/>
                    <a:pt x="369" y="3060"/>
                    <a:pt x="36" y="6965"/>
                  </a:cubicBezTo>
                  <a:cubicBezTo>
                    <a:pt x="24" y="7179"/>
                    <a:pt x="12" y="7406"/>
                    <a:pt x="12" y="7632"/>
                  </a:cubicBezTo>
                  <a:lnTo>
                    <a:pt x="12" y="20717"/>
                  </a:lnTo>
                  <a:cubicBezTo>
                    <a:pt x="12" y="20800"/>
                    <a:pt x="0" y="20895"/>
                    <a:pt x="12" y="20979"/>
                  </a:cubicBezTo>
                  <a:cubicBezTo>
                    <a:pt x="417" y="15431"/>
                    <a:pt x="9370" y="14716"/>
                    <a:pt x="12680" y="14633"/>
                  </a:cubicBezTo>
                  <a:cubicBezTo>
                    <a:pt x="12934" y="14629"/>
                    <a:pt x="13155" y="14627"/>
                    <a:pt x="13337" y="14627"/>
                  </a:cubicBezTo>
                  <a:cubicBezTo>
                    <a:pt x="13700" y="14627"/>
                    <a:pt x="13907" y="14633"/>
                    <a:pt x="13907" y="14633"/>
                  </a:cubicBezTo>
                  <a:lnTo>
                    <a:pt x="21253" y="14633"/>
                  </a:lnTo>
                  <a:cubicBezTo>
                    <a:pt x="25218" y="14633"/>
                    <a:pt x="28528" y="11537"/>
                    <a:pt x="28682" y="7608"/>
                  </a:cubicBezTo>
                  <a:lnTo>
                    <a:pt x="28682" y="7596"/>
                  </a:lnTo>
                  <a:cubicBezTo>
                    <a:pt x="28682" y="7537"/>
                    <a:pt x="28682" y="7477"/>
                    <a:pt x="28682" y="7418"/>
                  </a:cubicBezTo>
                  <a:cubicBezTo>
                    <a:pt x="28682" y="7287"/>
                    <a:pt x="28682" y="7156"/>
                    <a:pt x="28682" y="7025"/>
                  </a:cubicBezTo>
                  <a:cubicBezTo>
                    <a:pt x="28682" y="7013"/>
                    <a:pt x="28682" y="6989"/>
                    <a:pt x="28670" y="6965"/>
                  </a:cubicBezTo>
                  <a:cubicBezTo>
                    <a:pt x="28492" y="3084"/>
                    <a:pt x="25289" y="0"/>
                    <a:pt x="21360" y="0"/>
                  </a:cubicBezTo>
                  <a:close/>
                </a:path>
              </a:pathLst>
            </a:custGeom>
            <a:solidFill>
              <a:srgbClr val="800080"/>
            </a:solidFill>
            <a:ln>
              <a:solidFill>
                <a:schemeClr val="accent1"/>
              </a:solidFill>
            </a:ln>
          </p:spPr>
          <p:txBody>
            <a:bodyPr spcFirstLastPara="1" wrap="square" lIns="91425" tIns="91425" rIns="91425" bIns="2286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3200" b="0" i="0" u="none" strike="noStrike" cap="none" dirty="0">
                  <a:solidFill>
                    <a:srgbClr val="FFFFFF"/>
                  </a:solidFill>
                  <a:latin typeface="Felix Titling" panose="04060505060202020A04" pitchFamily="82" charset="0"/>
                  <a:ea typeface="Fira Sans Extra Condensed Medium"/>
                  <a:cs typeface="Fira Sans Extra Condensed Medium"/>
                  <a:sym typeface="Fira Sans Extra Condensed Medium"/>
                </a:rPr>
                <a:t>05</a:t>
              </a:r>
              <a:endParaRPr sz="3200" b="0" i="0" u="none" strike="noStrike" cap="none" dirty="0">
                <a:solidFill>
                  <a:srgbClr val="FFFFFF"/>
                </a:solidFill>
                <a:latin typeface="Felix Titling" panose="04060505060202020A04" pitchFamily="82" charset="0"/>
                <a:ea typeface="Fira Sans Extra Condensed Medium"/>
                <a:cs typeface="Fira Sans Extra Condensed Medium"/>
                <a:sym typeface="Fira Sans Extra Condensed Medium"/>
              </a:endParaRPr>
            </a:p>
          </p:txBody>
        </p:sp>
      </p:grpSp>
      <p:grpSp>
        <p:nvGrpSpPr>
          <p:cNvPr id="61" name="Group 60">
            <a:extLst>
              <a:ext uri="{FF2B5EF4-FFF2-40B4-BE49-F238E27FC236}">
                <a16:creationId xmlns:a16="http://schemas.microsoft.com/office/drawing/2014/main" id="{4B631FC8-E7EC-C605-6774-156A3C8BEA86}"/>
              </a:ext>
            </a:extLst>
          </p:cNvPr>
          <p:cNvGrpSpPr/>
          <p:nvPr/>
        </p:nvGrpSpPr>
        <p:grpSpPr>
          <a:xfrm>
            <a:off x="1898173" y="1285545"/>
            <a:ext cx="3205372" cy="1459094"/>
            <a:chOff x="1831305" y="1046402"/>
            <a:chExt cx="3205372" cy="1459094"/>
          </a:xfrm>
        </p:grpSpPr>
        <p:grpSp>
          <p:nvGrpSpPr>
            <p:cNvPr id="62" name="Google Shape;259;p5">
              <a:extLst>
                <a:ext uri="{FF2B5EF4-FFF2-40B4-BE49-F238E27FC236}">
                  <a16:creationId xmlns:a16="http://schemas.microsoft.com/office/drawing/2014/main" id="{45A56749-C764-5DAF-EF78-651D98E49952}"/>
                </a:ext>
              </a:extLst>
            </p:cNvPr>
            <p:cNvGrpSpPr/>
            <p:nvPr/>
          </p:nvGrpSpPr>
          <p:grpSpPr>
            <a:xfrm>
              <a:off x="1831305" y="1356153"/>
              <a:ext cx="3205372" cy="1149343"/>
              <a:chOff x="1273478" y="2976270"/>
              <a:chExt cx="3205372" cy="1149343"/>
            </a:xfrm>
          </p:grpSpPr>
          <p:sp>
            <p:nvSpPr>
              <p:cNvPr id="64" name="Google Shape;260;p5">
                <a:extLst>
                  <a:ext uri="{FF2B5EF4-FFF2-40B4-BE49-F238E27FC236}">
                    <a16:creationId xmlns:a16="http://schemas.microsoft.com/office/drawing/2014/main" id="{33A69B5A-FACA-B631-3CD8-C49C41EA1501}"/>
                  </a:ext>
                </a:extLst>
              </p:cNvPr>
              <p:cNvSpPr/>
              <p:nvPr/>
            </p:nvSpPr>
            <p:spPr>
              <a:xfrm>
                <a:off x="2479750" y="4005938"/>
                <a:ext cx="1999100" cy="119675"/>
              </a:xfrm>
              <a:custGeom>
                <a:avLst/>
                <a:gdLst/>
                <a:ahLst/>
                <a:cxnLst/>
                <a:rect l="l" t="t" r="r" b="b"/>
                <a:pathLst>
                  <a:path w="79964" h="4787" extrusionOk="0">
                    <a:moveTo>
                      <a:pt x="1" y="0"/>
                    </a:moveTo>
                    <a:cubicBezTo>
                      <a:pt x="1" y="596"/>
                      <a:pt x="120" y="1167"/>
                      <a:pt x="310" y="1691"/>
                    </a:cubicBezTo>
                    <a:cubicBezTo>
                      <a:pt x="334" y="1751"/>
                      <a:pt x="358" y="1798"/>
                      <a:pt x="370" y="1858"/>
                    </a:cubicBezTo>
                    <a:cubicBezTo>
                      <a:pt x="1096" y="3572"/>
                      <a:pt x="2799" y="4787"/>
                      <a:pt x="4787" y="4787"/>
                    </a:cubicBezTo>
                    <a:lnTo>
                      <a:pt x="77582" y="4787"/>
                    </a:lnTo>
                    <a:cubicBezTo>
                      <a:pt x="78237" y="4787"/>
                      <a:pt x="78832" y="4525"/>
                      <a:pt x="79273" y="4084"/>
                    </a:cubicBezTo>
                    <a:cubicBezTo>
                      <a:pt x="79499" y="3846"/>
                      <a:pt x="79689" y="3560"/>
                      <a:pt x="79808" y="3239"/>
                    </a:cubicBezTo>
                    <a:cubicBezTo>
                      <a:pt x="79904" y="3001"/>
                      <a:pt x="79963" y="2739"/>
                      <a:pt x="79963" y="2465"/>
                    </a:cubicBezTo>
                    <a:lnTo>
                      <a:pt x="79963" y="2405"/>
                    </a:lnTo>
                    <a:cubicBezTo>
                      <a:pt x="79963" y="2215"/>
                      <a:pt x="79939" y="2036"/>
                      <a:pt x="79892" y="1858"/>
                    </a:cubicBezTo>
                    <a:cubicBezTo>
                      <a:pt x="79630" y="798"/>
                      <a:pt x="78606" y="0"/>
                      <a:pt x="77463" y="0"/>
                    </a:cubicBezTo>
                    <a:close/>
                  </a:path>
                </a:pathLst>
              </a:custGeom>
              <a:solidFill>
                <a:srgbClr val="A5002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 name="Google Shape;261;p5">
                <a:extLst>
                  <a:ext uri="{FF2B5EF4-FFF2-40B4-BE49-F238E27FC236}">
                    <a16:creationId xmlns:a16="http://schemas.microsoft.com/office/drawing/2014/main" id="{235D63E6-337A-397F-121B-909CB8153D03}"/>
                  </a:ext>
                </a:extLst>
              </p:cNvPr>
              <p:cNvSpPr/>
              <p:nvPr/>
            </p:nvSpPr>
            <p:spPr>
              <a:xfrm>
                <a:off x="2479750" y="4005938"/>
                <a:ext cx="1999100" cy="80975"/>
              </a:xfrm>
              <a:custGeom>
                <a:avLst/>
                <a:gdLst/>
                <a:ahLst/>
                <a:cxnLst/>
                <a:rect l="l" t="t" r="r" b="b"/>
                <a:pathLst>
                  <a:path w="79964" h="3239" extrusionOk="0">
                    <a:moveTo>
                      <a:pt x="1" y="0"/>
                    </a:moveTo>
                    <a:cubicBezTo>
                      <a:pt x="1" y="596"/>
                      <a:pt x="120" y="1167"/>
                      <a:pt x="310" y="1691"/>
                    </a:cubicBezTo>
                    <a:lnTo>
                      <a:pt x="77582" y="1691"/>
                    </a:lnTo>
                    <a:cubicBezTo>
                      <a:pt x="78606" y="1691"/>
                      <a:pt x="79475" y="2334"/>
                      <a:pt x="79808" y="3239"/>
                    </a:cubicBezTo>
                    <a:cubicBezTo>
                      <a:pt x="79904" y="3001"/>
                      <a:pt x="79963" y="2739"/>
                      <a:pt x="79963" y="2465"/>
                    </a:cubicBezTo>
                    <a:lnTo>
                      <a:pt x="79963" y="2405"/>
                    </a:lnTo>
                    <a:cubicBezTo>
                      <a:pt x="79963" y="2215"/>
                      <a:pt x="79939" y="2036"/>
                      <a:pt x="79892" y="1858"/>
                    </a:cubicBezTo>
                    <a:cubicBezTo>
                      <a:pt x="79630" y="798"/>
                      <a:pt x="78606" y="0"/>
                      <a:pt x="77463" y="0"/>
                    </a:cubicBezTo>
                    <a:close/>
                  </a:path>
                </a:pathLst>
              </a:custGeom>
              <a:solidFill>
                <a:srgbClr val="8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6" name="Google Shape;262;p5">
                <a:extLst>
                  <a:ext uri="{FF2B5EF4-FFF2-40B4-BE49-F238E27FC236}">
                    <a16:creationId xmlns:a16="http://schemas.microsoft.com/office/drawing/2014/main" id="{D49F3DE2-381A-CEF0-549E-DBDC35C5243E}"/>
                  </a:ext>
                </a:extLst>
              </p:cNvPr>
              <p:cNvSpPr/>
              <p:nvPr/>
            </p:nvSpPr>
            <p:spPr>
              <a:xfrm>
                <a:off x="2103769" y="2986463"/>
                <a:ext cx="2375081" cy="1079325"/>
              </a:xfrm>
              <a:custGeom>
                <a:avLst/>
                <a:gdLst/>
                <a:ahLst/>
                <a:cxnLst/>
                <a:rect l="l" t="t" r="r" b="b"/>
                <a:pathLst>
                  <a:path w="107455" h="43173" extrusionOk="0">
                    <a:moveTo>
                      <a:pt x="0" y="1"/>
                    </a:moveTo>
                    <a:lnTo>
                      <a:pt x="0" y="40779"/>
                    </a:lnTo>
                    <a:lnTo>
                      <a:pt x="105073" y="40779"/>
                    </a:lnTo>
                    <a:cubicBezTo>
                      <a:pt x="106395" y="40779"/>
                      <a:pt x="107454" y="41851"/>
                      <a:pt x="107454" y="43173"/>
                    </a:cubicBezTo>
                    <a:lnTo>
                      <a:pt x="107454" y="3656"/>
                    </a:lnTo>
                    <a:cubicBezTo>
                      <a:pt x="107454" y="1632"/>
                      <a:pt x="105823" y="1"/>
                      <a:pt x="10381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 name="Google Shape;264;p5">
                <a:extLst>
                  <a:ext uri="{FF2B5EF4-FFF2-40B4-BE49-F238E27FC236}">
                    <a16:creationId xmlns:a16="http://schemas.microsoft.com/office/drawing/2014/main" id="{9F536F26-491E-12A8-DF22-8D3638216C59}"/>
                  </a:ext>
                </a:extLst>
              </p:cNvPr>
              <p:cNvSpPr txBox="1"/>
              <p:nvPr/>
            </p:nvSpPr>
            <p:spPr>
              <a:xfrm>
                <a:off x="1273478" y="3456425"/>
                <a:ext cx="3012871" cy="4551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dirty="0">
                    <a:ln>
                      <a:noFill/>
                    </a:ln>
                    <a:solidFill>
                      <a:srgbClr val="434343"/>
                    </a:solidFill>
                    <a:effectLst/>
                    <a:uLnTx/>
                    <a:uFillTx/>
                    <a:latin typeface="Roboto"/>
                    <a:ea typeface="Roboto"/>
                    <a:cs typeface="Roboto"/>
                    <a:sym typeface="Roboto"/>
                  </a:rPr>
                  <a:t>RG Leader </a:t>
                </a:r>
              </a:p>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Dr. </a:t>
                </a:r>
                <a:r>
                  <a:rPr kumimoji="0" lang="en-US" sz="1200" b="0" i="0" u="none" strike="noStrike" kern="0" cap="none" spc="0" normalizeH="0" baseline="0" noProof="0" dirty="0" err="1">
                    <a:ln>
                      <a:noFill/>
                    </a:ln>
                    <a:solidFill>
                      <a:srgbClr val="434343"/>
                    </a:solidFill>
                    <a:effectLst/>
                    <a:uLnTx/>
                    <a:uFillTx/>
                    <a:latin typeface="Roboto"/>
                    <a:ea typeface="Roboto"/>
                    <a:cs typeface="Roboto"/>
                    <a:sym typeface="Roboto"/>
                  </a:rPr>
                  <a:t>Ajune</a:t>
                </a: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 </a:t>
                </a:r>
                <a:r>
                  <a:rPr kumimoji="0" lang="en-US" sz="1200" b="0" i="0" u="none" strike="noStrike" kern="0" cap="none" spc="0" normalizeH="0" baseline="0" noProof="0" dirty="0" err="1">
                    <a:ln>
                      <a:noFill/>
                    </a:ln>
                    <a:solidFill>
                      <a:srgbClr val="434343"/>
                    </a:solidFill>
                    <a:effectLst/>
                    <a:uLnTx/>
                    <a:uFillTx/>
                    <a:latin typeface="Roboto"/>
                    <a:ea typeface="Roboto"/>
                    <a:cs typeface="Roboto"/>
                    <a:sym typeface="Roboto"/>
                  </a:rPr>
                  <a:t>Wanis</a:t>
                </a: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 binti Ismail</a:t>
                </a:r>
              </a:p>
              <a:p>
                <a:pPr marL="0" marR="0" lvl="0" indent="0" algn="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434343"/>
                    </a:solidFill>
                    <a:effectLst/>
                    <a:uLnTx/>
                    <a:uFillTx/>
                    <a:latin typeface="Roboto"/>
                    <a:ea typeface="Roboto"/>
                    <a:cs typeface="Roboto"/>
                    <a:sym typeface="Roboto"/>
                  </a:rPr>
                  <a:t>19 members</a:t>
                </a:r>
              </a:p>
            </p:txBody>
          </p:sp>
          <p:sp>
            <p:nvSpPr>
              <p:cNvPr id="68" name="Google Shape;265;p5">
                <a:extLst>
                  <a:ext uri="{FF2B5EF4-FFF2-40B4-BE49-F238E27FC236}">
                    <a16:creationId xmlns:a16="http://schemas.microsoft.com/office/drawing/2014/main" id="{919B569A-2045-CB44-2F40-8FC83B4C8113}"/>
                  </a:ext>
                </a:extLst>
              </p:cNvPr>
              <p:cNvSpPr txBox="1"/>
              <p:nvPr/>
            </p:nvSpPr>
            <p:spPr>
              <a:xfrm>
                <a:off x="2498006" y="2976270"/>
                <a:ext cx="1884600" cy="3759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
                    <a:srgbClr val="000000"/>
                  </a:buClr>
                  <a:buSzPts val="1700"/>
                  <a:buFont typeface="Arial"/>
                  <a:buNone/>
                  <a:tabLst/>
                  <a:defRPr/>
                </a:pPr>
                <a:r>
                  <a:rPr kumimoji="0" lang="en" sz="2000" b="0" i="0" u="none" strike="noStrike" kern="0" cap="none" spc="0" normalizeH="0" baseline="0" noProof="0" dirty="0">
                    <a:ln>
                      <a:noFill/>
                    </a:ln>
                    <a:solidFill>
                      <a:srgbClr val="434343"/>
                    </a:solidFill>
                    <a:effectLst/>
                    <a:uLnTx/>
                    <a:uFillTx/>
                    <a:latin typeface="Berlin Sans FB" panose="020E0602020502020306" pitchFamily="34" charset="0"/>
                    <a:ea typeface="Fira Sans Extra Condensed Medium"/>
                    <a:cs typeface="Fira Sans Extra Condensed Medium"/>
                    <a:sym typeface="Fira Sans Extra Condensed Medium"/>
                  </a:rPr>
                  <a:t>VICUBELAB</a:t>
                </a:r>
                <a:endParaRPr kumimoji="0" sz="2000" b="0" i="0" u="none" strike="noStrike" kern="0" cap="none" spc="0" normalizeH="0" baseline="0" noProof="0" dirty="0">
                  <a:ln>
                    <a:noFill/>
                  </a:ln>
                  <a:solidFill>
                    <a:srgbClr val="434343"/>
                  </a:solidFill>
                  <a:effectLst/>
                  <a:uLnTx/>
                  <a:uFillTx/>
                  <a:latin typeface="Berlin Sans FB" panose="020E0602020502020306" pitchFamily="34" charset="0"/>
                  <a:ea typeface="Fira Sans Extra Condensed Medium"/>
                  <a:cs typeface="Fira Sans Extra Condensed Medium"/>
                  <a:sym typeface="Fira Sans Extra Condensed Medium"/>
                </a:endParaRPr>
              </a:p>
            </p:txBody>
          </p:sp>
        </p:grpSp>
        <p:sp>
          <p:nvSpPr>
            <p:cNvPr id="63" name="Google Shape;437;p6">
              <a:extLst>
                <a:ext uri="{FF2B5EF4-FFF2-40B4-BE49-F238E27FC236}">
                  <a16:creationId xmlns:a16="http://schemas.microsoft.com/office/drawing/2014/main" id="{B29967B8-A616-98D6-4084-871602B7C776}"/>
                </a:ext>
              </a:extLst>
            </p:cNvPr>
            <p:cNvSpPr/>
            <p:nvPr/>
          </p:nvSpPr>
          <p:spPr>
            <a:xfrm>
              <a:off x="2653982" y="1046402"/>
              <a:ext cx="917856" cy="671328"/>
            </a:xfrm>
            <a:custGeom>
              <a:avLst/>
              <a:gdLst/>
              <a:ahLst/>
              <a:cxnLst/>
              <a:rect l="l" t="t" r="r" b="b"/>
              <a:pathLst>
                <a:path w="28683" h="20979" extrusionOk="0">
                  <a:moveTo>
                    <a:pt x="7644" y="0"/>
                  </a:moveTo>
                  <a:cubicBezTo>
                    <a:pt x="3644" y="0"/>
                    <a:pt x="369" y="3060"/>
                    <a:pt x="36" y="6965"/>
                  </a:cubicBezTo>
                  <a:cubicBezTo>
                    <a:pt x="24" y="7179"/>
                    <a:pt x="12" y="7406"/>
                    <a:pt x="12" y="7632"/>
                  </a:cubicBezTo>
                  <a:lnTo>
                    <a:pt x="12" y="20717"/>
                  </a:lnTo>
                  <a:cubicBezTo>
                    <a:pt x="12" y="20800"/>
                    <a:pt x="0" y="20895"/>
                    <a:pt x="12" y="20979"/>
                  </a:cubicBezTo>
                  <a:cubicBezTo>
                    <a:pt x="417" y="15431"/>
                    <a:pt x="9370" y="14716"/>
                    <a:pt x="12680" y="14633"/>
                  </a:cubicBezTo>
                  <a:cubicBezTo>
                    <a:pt x="12934" y="14629"/>
                    <a:pt x="13155" y="14627"/>
                    <a:pt x="13337" y="14627"/>
                  </a:cubicBezTo>
                  <a:cubicBezTo>
                    <a:pt x="13700" y="14627"/>
                    <a:pt x="13907" y="14633"/>
                    <a:pt x="13907" y="14633"/>
                  </a:cubicBezTo>
                  <a:lnTo>
                    <a:pt x="21253" y="14633"/>
                  </a:lnTo>
                  <a:cubicBezTo>
                    <a:pt x="25218" y="14633"/>
                    <a:pt x="28528" y="11537"/>
                    <a:pt x="28682" y="7608"/>
                  </a:cubicBezTo>
                  <a:lnTo>
                    <a:pt x="28682" y="7596"/>
                  </a:lnTo>
                  <a:cubicBezTo>
                    <a:pt x="28682" y="7537"/>
                    <a:pt x="28682" y="7477"/>
                    <a:pt x="28682" y="7418"/>
                  </a:cubicBezTo>
                  <a:cubicBezTo>
                    <a:pt x="28682" y="7287"/>
                    <a:pt x="28682" y="7156"/>
                    <a:pt x="28682" y="7025"/>
                  </a:cubicBezTo>
                  <a:cubicBezTo>
                    <a:pt x="28682" y="7013"/>
                    <a:pt x="28682" y="6989"/>
                    <a:pt x="28670" y="6965"/>
                  </a:cubicBezTo>
                  <a:cubicBezTo>
                    <a:pt x="28492" y="3084"/>
                    <a:pt x="25289" y="0"/>
                    <a:pt x="21360" y="0"/>
                  </a:cubicBezTo>
                  <a:close/>
                </a:path>
              </a:pathLst>
            </a:custGeom>
            <a:solidFill>
              <a:srgbClr val="990000"/>
            </a:solidFill>
            <a:ln>
              <a:solidFill>
                <a:schemeClr val="accent1"/>
              </a:solidFill>
            </a:ln>
          </p:spPr>
          <p:txBody>
            <a:bodyPr spcFirstLastPara="1" wrap="square" lIns="91425" tIns="91425" rIns="91425" bIns="228600"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3200" b="0" i="0" u="none" strike="noStrike" cap="none" dirty="0">
                  <a:solidFill>
                    <a:srgbClr val="FFFFFF"/>
                  </a:solidFill>
                  <a:latin typeface="Felix Titling" panose="04060505060202020A04" pitchFamily="82" charset="0"/>
                  <a:ea typeface="Fira Sans Extra Condensed Medium"/>
                  <a:cs typeface="Fira Sans Extra Condensed Medium"/>
                  <a:sym typeface="Fira Sans Extra Condensed Medium"/>
                </a:rPr>
                <a:t>0</a:t>
              </a:r>
              <a:r>
                <a:rPr lang="en" sz="3200" dirty="0">
                  <a:solidFill>
                    <a:srgbClr val="FFFFFF"/>
                  </a:solidFill>
                  <a:latin typeface="Felix Titling" panose="04060505060202020A04" pitchFamily="82" charset="0"/>
                  <a:ea typeface="Fira Sans Extra Condensed Medium"/>
                  <a:cs typeface="Fira Sans Extra Condensed Medium"/>
                  <a:sym typeface="Fira Sans Extra Condensed Medium"/>
                </a:rPr>
                <a:t>6</a:t>
              </a:r>
              <a:endParaRPr sz="3200" b="0" i="0" u="none" strike="noStrike" cap="none" dirty="0">
                <a:solidFill>
                  <a:srgbClr val="FFFFFF"/>
                </a:solidFill>
                <a:latin typeface="Felix Titling" panose="04060505060202020A04" pitchFamily="82" charset="0"/>
                <a:ea typeface="Fira Sans Extra Condensed Medium"/>
                <a:cs typeface="Fira Sans Extra Condensed Medium"/>
                <a:sym typeface="Fira Sans Extra Condensed Medium"/>
              </a:endParaRPr>
            </a:p>
          </p:txBody>
        </p:sp>
      </p:grpSp>
      <p:sp>
        <p:nvSpPr>
          <p:cNvPr id="69" name="Google Shape;270;g22cb894b619_4_623">
            <a:extLst>
              <a:ext uri="{FF2B5EF4-FFF2-40B4-BE49-F238E27FC236}">
                <a16:creationId xmlns:a16="http://schemas.microsoft.com/office/drawing/2014/main" id="{BED3831E-0223-F712-A6AB-662A25B5DDA8}"/>
              </a:ext>
            </a:extLst>
          </p:cNvPr>
          <p:cNvSpPr txBox="1"/>
          <p:nvPr/>
        </p:nvSpPr>
        <p:spPr>
          <a:xfrm>
            <a:off x="534954" y="5758879"/>
            <a:ext cx="1978800" cy="1015622"/>
          </a:xfrm>
          <a:prstGeom prst="rect">
            <a:avLst/>
          </a:prstGeom>
          <a:noFill/>
          <a:ln w="15875" cap="flat" cmpd="sng">
            <a:noFill/>
            <a:prstDash val="solid"/>
            <a:round/>
            <a:headEnd type="none" w="sm" len="sm"/>
            <a:tailEnd type="none" w="sm" len="sm"/>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Poppins"/>
                <a:cs typeface="Poppins"/>
                <a:sym typeface="Poppins"/>
              </a:rPr>
              <a:t>30</a:t>
            </a:r>
            <a:r>
              <a:rPr lang="en-US" sz="1000" b="0" i="0" u="none" strike="noStrike" cap="none" dirty="0">
                <a:solidFill>
                  <a:schemeClr val="dk1"/>
                </a:solidFill>
                <a:latin typeface="Poppins"/>
                <a:ea typeface="Poppins"/>
                <a:cs typeface="Poppins"/>
                <a:sym typeface="Poppins"/>
              </a:rPr>
              <a:t>% PI </a:t>
            </a:r>
            <a:endParaRPr sz="14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Poppins"/>
                <a:cs typeface="Poppins"/>
                <a:sym typeface="Poppins"/>
              </a:rPr>
              <a:t>RM 312,601 with 4 projects secured</a:t>
            </a:r>
            <a:endParaRPr sz="14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Poppins"/>
                <a:cs typeface="Poppins"/>
                <a:sym typeface="Poppins"/>
              </a:rPr>
              <a:t>16</a:t>
            </a:r>
            <a:r>
              <a:rPr lang="en-US" sz="1000" b="0" i="0" u="none" strike="noStrike" cap="none" dirty="0">
                <a:solidFill>
                  <a:schemeClr val="dk1"/>
                </a:solidFill>
                <a:latin typeface="Poppins"/>
                <a:ea typeface="Poppins"/>
                <a:cs typeface="Poppins"/>
                <a:sym typeface="Poppins"/>
              </a:rPr>
              <a:t> indexed publication</a:t>
            </a: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Arial"/>
                <a:cs typeface="Poppins"/>
                <a:sym typeface="Poppins"/>
              </a:rPr>
              <a:t>KTP: 1 (1 Star Rating)</a:t>
            </a:r>
          </a:p>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Arial"/>
                <a:cs typeface="Poppins"/>
                <a:sym typeface="Poppins"/>
              </a:rPr>
              <a:t>3 Copyright</a:t>
            </a:r>
            <a:endParaRPr sz="1400" b="0" i="0" u="none" strike="noStrike" cap="none" dirty="0">
              <a:solidFill>
                <a:schemeClr val="dk1"/>
              </a:solidFill>
              <a:latin typeface="Arial"/>
              <a:ea typeface="Arial"/>
              <a:cs typeface="Arial"/>
              <a:sym typeface="Arial"/>
            </a:endParaRPr>
          </a:p>
        </p:txBody>
      </p:sp>
      <p:sp>
        <p:nvSpPr>
          <p:cNvPr id="70" name="Google Shape;269;g22cb894b619_4_623">
            <a:extLst>
              <a:ext uri="{FF2B5EF4-FFF2-40B4-BE49-F238E27FC236}">
                <a16:creationId xmlns:a16="http://schemas.microsoft.com/office/drawing/2014/main" id="{7E8AA906-DD5C-65C7-4D40-A8CD9DE30422}"/>
              </a:ext>
            </a:extLst>
          </p:cNvPr>
          <p:cNvSpPr txBox="1"/>
          <p:nvPr/>
        </p:nvSpPr>
        <p:spPr>
          <a:xfrm>
            <a:off x="284161" y="3832101"/>
            <a:ext cx="1978800" cy="1015622"/>
          </a:xfrm>
          <a:prstGeom prst="rect">
            <a:avLst/>
          </a:prstGeom>
          <a:noFill/>
          <a:ln w="15875" cap="flat" cmpd="sng">
            <a:noFill/>
            <a:prstDash val="solid"/>
            <a:round/>
            <a:headEnd type="none" w="sm" len="sm"/>
            <a:tailEnd type="none" w="sm" len="sm"/>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Poppins"/>
                <a:cs typeface="Poppins"/>
                <a:sym typeface="Poppins"/>
              </a:rPr>
              <a:t>52.6% PI </a:t>
            </a:r>
            <a:endParaRPr sz="14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Poppins"/>
                <a:cs typeface="Poppins"/>
                <a:sym typeface="Poppins"/>
              </a:rPr>
              <a:t>RM 844,089 with </a:t>
            </a:r>
            <a:r>
              <a:rPr lang="en-US" sz="1000" dirty="0">
                <a:solidFill>
                  <a:schemeClr val="dk1"/>
                </a:solidFill>
                <a:latin typeface="Poppins"/>
                <a:ea typeface="Poppins"/>
                <a:cs typeface="Poppins"/>
                <a:sym typeface="Poppins"/>
              </a:rPr>
              <a:t>10</a:t>
            </a:r>
            <a:r>
              <a:rPr lang="en-US" sz="1000" b="0" i="0" u="none" strike="noStrike" cap="none" dirty="0">
                <a:solidFill>
                  <a:schemeClr val="dk1"/>
                </a:solidFill>
                <a:latin typeface="Poppins"/>
                <a:ea typeface="Poppins"/>
                <a:cs typeface="Poppins"/>
                <a:sym typeface="Poppins"/>
              </a:rPr>
              <a:t> projects secured</a:t>
            </a:r>
            <a:endParaRPr sz="14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Poppins"/>
                <a:cs typeface="Poppins"/>
                <a:sym typeface="Poppins"/>
              </a:rPr>
              <a:t>31 indexed publications</a:t>
            </a: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Arial"/>
                <a:cs typeface="Poppins"/>
                <a:sym typeface="Poppins"/>
              </a:rPr>
              <a:t>KTP: 1 (1 Star Rating</a:t>
            </a:r>
          </a:p>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Arial"/>
                <a:cs typeface="Poppins"/>
                <a:sym typeface="Poppins"/>
              </a:rPr>
              <a:t>2 Copyright</a:t>
            </a:r>
            <a:endParaRPr sz="1400" b="0" i="0" u="none" strike="noStrike" cap="none" dirty="0">
              <a:solidFill>
                <a:schemeClr val="dk1"/>
              </a:solidFill>
              <a:latin typeface="Arial"/>
              <a:ea typeface="Arial"/>
              <a:cs typeface="Arial"/>
              <a:sym typeface="Arial"/>
            </a:endParaRPr>
          </a:p>
        </p:txBody>
      </p:sp>
      <p:sp>
        <p:nvSpPr>
          <p:cNvPr id="71" name="Google Shape;267;g22cb894b619_4_623">
            <a:extLst>
              <a:ext uri="{FF2B5EF4-FFF2-40B4-BE49-F238E27FC236}">
                <a16:creationId xmlns:a16="http://schemas.microsoft.com/office/drawing/2014/main" id="{8D414F7D-2A36-2ECD-C342-A71ED456BBD0}"/>
              </a:ext>
            </a:extLst>
          </p:cNvPr>
          <p:cNvSpPr txBox="1"/>
          <p:nvPr/>
        </p:nvSpPr>
        <p:spPr>
          <a:xfrm>
            <a:off x="9501237" y="5768404"/>
            <a:ext cx="2113956" cy="861734"/>
          </a:xfrm>
          <a:prstGeom prst="rect">
            <a:avLst/>
          </a:prstGeom>
          <a:noFill/>
          <a:ln w="15875" cap="flat" cmpd="sng">
            <a:solidFill>
              <a:schemeClr val="bg1"/>
            </a:solidFill>
            <a:prstDash val="solid"/>
            <a:round/>
            <a:headEnd type="none" w="sm" len="sm"/>
            <a:tailEnd type="none" w="sm" len="sm"/>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Poppins"/>
                <a:cs typeface="Poppins"/>
                <a:sym typeface="Poppins"/>
              </a:rPr>
              <a:t>28.6% PI </a:t>
            </a:r>
            <a:endParaRPr sz="14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Poppins"/>
                <a:cs typeface="Poppins"/>
                <a:sym typeface="Poppins"/>
              </a:rPr>
              <a:t>RM 128,279.60 with 1 projects secured</a:t>
            </a:r>
            <a:endParaRPr sz="14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Poppins"/>
                <a:cs typeface="Poppins"/>
                <a:sym typeface="Poppins"/>
              </a:rPr>
              <a:t>25</a:t>
            </a:r>
            <a:r>
              <a:rPr lang="en-US" sz="1000" b="0" i="0" u="none" strike="noStrike" cap="none" dirty="0">
                <a:solidFill>
                  <a:schemeClr val="dk1"/>
                </a:solidFill>
                <a:latin typeface="Poppins"/>
                <a:ea typeface="Poppins"/>
                <a:cs typeface="Poppins"/>
                <a:sym typeface="Poppins"/>
              </a:rPr>
              <a:t> indexed publications</a:t>
            </a:r>
          </a:p>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Arial"/>
                <a:cs typeface="Poppins"/>
                <a:sym typeface="Poppins"/>
              </a:rPr>
              <a:t>1 Copyright</a:t>
            </a:r>
            <a:endParaRPr sz="1400" b="0" i="0" u="none" strike="noStrike" cap="none" dirty="0">
              <a:solidFill>
                <a:schemeClr val="dk1"/>
              </a:solidFill>
              <a:latin typeface="Arial"/>
              <a:ea typeface="Arial"/>
              <a:cs typeface="Arial"/>
              <a:sym typeface="Arial"/>
            </a:endParaRPr>
          </a:p>
        </p:txBody>
      </p:sp>
      <p:sp>
        <p:nvSpPr>
          <p:cNvPr id="72" name="Google Shape;266;g22cb894b619_4_623">
            <a:extLst>
              <a:ext uri="{FF2B5EF4-FFF2-40B4-BE49-F238E27FC236}">
                <a16:creationId xmlns:a16="http://schemas.microsoft.com/office/drawing/2014/main" id="{D933FB9B-C077-75B8-8AEC-9D300B3EF802}"/>
              </a:ext>
            </a:extLst>
          </p:cNvPr>
          <p:cNvSpPr txBox="1"/>
          <p:nvPr/>
        </p:nvSpPr>
        <p:spPr>
          <a:xfrm>
            <a:off x="9938886" y="3860902"/>
            <a:ext cx="2023162" cy="1015622"/>
          </a:xfrm>
          <a:prstGeom prst="rect">
            <a:avLst/>
          </a:prstGeom>
          <a:noFill/>
          <a:ln w="15875" cap="flat" cmpd="sng">
            <a:noFill/>
            <a:prstDash val="solid"/>
            <a:round/>
            <a:headEnd type="none" w="sm" len="sm"/>
            <a:tailEnd type="none" w="sm" len="sm"/>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Poppins"/>
                <a:cs typeface="Poppins"/>
                <a:sym typeface="Poppins"/>
              </a:rPr>
              <a:t>57.1</a:t>
            </a:r>
            <a:r>
              <a:rPr lang="en-US" sz="1000" b="0" i="0" u="none" strike="noStrike" cap="none" dirty="0">
                <a:solidFill>
                  <a:schemeClr val="dk1"/>
                </a:solidFill>
                <a:latin typeface="Poppins"/>
                <a:ea typeface="Poppins"/>
                <a:cs typeface="Poppins"/>
                <a:sym typeface="Poppins"/>
              </a:rPr>
              <a:t>% PI </a:t>
            </a:r>
            <a:endParaRPr sz="14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Poppins"/>
                <a:cs typeface="Poppins"/>
                <a:sym typeface="Poppins"/>
              </a:rPr>
              <a:t>RM 222,757.49 with </a:t>
            </a:r>
            <a:r>
              <a:rPr lang="en-US" sz="1000" dirty="0">
                <a:solidFill>
                  <a:schemeClr val="dk1"/>
                </a:solidFill>
                <a:latin typeface="Poppins"/>
                <a:ea typeface="Poppins"/>
                <a:cs typeface="Poppins"/>
                <a:sym typeface="Poppins"/>
              </a:rPr>
              <a:t>5</a:t>
            </a:r>
            <a:r>
              <a:rPr lang="en-US" sz="1000" b="0" i="0" u="none" strike="noStrike" cap="none" dirty="0">
                <a:solidFill>
                  <a:schemeClr val="dk1"/>
                </a:solidFill>
                <a:latin typeface="Poppins"/>
                <a:ea typeface="Poppins"/>
                <a:cs typeface="Poppins"/>
                <a:sym typeface="Poppins"/>
              </a:rPr>
              <a:t> projects secured</a:t>
            </a:r>
            <a:endParaRPr sz="14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Poppins"/>
                <a:cs typeface="Poppins"/>
                <a:sym typeface="Poppins"/>
              </a:rPr>
              <a:t>16 indexed publications</a:t>
            </a:r>
          </a:p>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Arial"/>
                <a:cs typeface="Poppins"/>
                <a:sym typeface="Poppins"/>
              </a:rPr>
              <a:t>KTP:  7 (2 Star Rating)</a:t>
            </a:r>
          </a:p>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Arial"/>
                <a:cs typeface="Poppins"/>
                <a:sym typeface="Poppins"/>
              </a:rPr>
              <a:t>13 Copyright</a:t>
            </a:r>
            <a:endParaRPr sz="1400" b="0" i="0" u="none" strike="noStrike" cap="none" dirty="0">
              <a:solidFill>
                <a:schemeClr val="dk1"/>
              </a:solidFill>
              <a:latin typeface="Arial"/>
              <a:ea typeface="Arial"/>
              <a:cs typeface="Arial"/>
              <a:sym typeface="Arial"/>
            </a:endParaRPr>
          </a:p>
        </p:txBody>
      </p:sp>
      <p:sp>
        <p:nvSpPr>
          <p:cNvPr id="73" name="Google Shape;265;g22cb894b619_4_623">
            <a:extLst>
              <a:ext uri="{FF2B5EF4-FFF2-40B4-BE49-F238E27FC236}">
                <a16:creationId xmlns:a16="http://schemas.microsoft.com/office/drawing/2014/main" id="{E0B57C51-A193-BD40-7A07-2E0654A4771C}"/>
              </a:ext>
            </a:extLst>
          </p:cNvPr>
          <p:cNvSpPr txBox="1"/>
          <p:nvPr/>
        </p:nvSpPr>
        <p:spPr>
          <a:xfrm>
            <a:off x="9531034" y="2018691"/>
            <a:ext cx="1884300" cy="1015622"/>
          </a:xfrm>
          <a:prstGeom prst="rect">
            <a:avLst/>
          </a:prstGeom>
          <a:noFill/>
          <a:ln w="15875" cap="flat" cmpd="sng">
            <a:solidFill>
              <a:schemeClr val="bg1"/>
            </a:solidFill>
            <a:prstDash val="solid"/>
            <a:round/>
            <a:headEnd type="none" w="sm" len="sm"/>
            <a:tailEnd type="none" w="sm" len="sm"/>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Poppins"/>
                <a:cs typeface="Poppins"/>
                <a:sym typeface="Poppins"/>
              </a:rPr>
              <a:t>58.3</a:t>
            </a:r>
            <a:r>
              <a:rPr lang="en-US" sz="1000" b="0" i="0" u="none" strike="noStrike" cap="none" dirty="0">
                <a:solidFill>
                  <a:schemeClr val="dk1"/>
                </a:solidFill>
                <a:latin typeface="Poppins"/>
                <a:ea typeface="Poppins"/>
                <a:cs typeface="Poppins"/>
                <a:sym typeface="Poppins"/>
              </a:rPr>
              <a:t>% PI </a:t>
            </a:r>
            <a:endParaRPr sz="14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Poppins"/>
                <a:cs typeface="Poppins"/>
                <a:sym typeface="Poppins"/>
              </a:rPr>
              <a:t>RM 68,068 with 1 projects secured</a:t>
            </a:r>
            <a:endParaRPr sz="14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Poppins"/>
                <a:cs typeface="Poppins"/>
                <a:sym typeface="Poppins"/>
              </a:rPr>
              <a:t>21 indexed publications</a:t>
            </a:r>
          </a:p>
          <a:p>
            <a:pPr marL="228600" marR="0" lvl="0" indent="-228600" algn="l" rtl="0">
              <a:lnSpc>
                <a:spcPct val="100000"/>
              </a:lnSpc>
              <a:spcBef>
                <a:spcPts val="0"/>
              </a:spcBef>
              <a:spcAft>
                <a:spcPts val="0"/>
              </a:spcAft>
              <a:buClr>
                <a:schemeClr val="dk1"/>
              </a:buClr>
              <a:buSzPts val="1000"/>
              <a:buFont typeface="Poppins"/>
              <a:buAutoNum type="arabicPeriod"/>
            </a:pPr>
            <a:r>
              <a:rPr lang="en-US" sz="1000" dirty="0">
                <a:solidFill>
                  <a:schemeClr val="dk1"/>
                </a:solidFill>
                <a:latin typeface="Poppins"/>
                <a:ea typeface="Arial"/>
                <a:cs typeface="Poppins"/>
                <a:sym typeface="Poppins"/>
              </a:rPr>
              <a:t>KTP: 2 Project (CE)</a:t>
            </a:r>
          </a:p>
          <a:p>
            <a:pPr marL="228600" marR="0" lvl="0" indent="-228600" algn="l" rtl="0">
              <a:lnSpc>
                <a:spcPct val="100000"/>
              </a:lnSpc>
              <a:spcBef>
                <a:spcPts val="0"/>
              </a:spcBef>
              <a:spcAft>
                <a:spcPts val="0"/>
              </a:spcAft>
              <a:buClr>
                <a:schemeClr val="dk1"/>
              </a:buClr>
              <a:buSzPts val="1000"/>
              <a:buFont typeface="Poppins"/>
              <a:buAutoNum type="arabicPeriod"/>
            </a:pPr>
            <a:r>
              <a:rPr lang="en-US" sz="1000" b="0" i="0" u="none" strike="noStrike" cap="none" dirty="0">
                <a:solidFill>
                  <a:schemeClr val="dk1"/>
                </a:solidFill>
                <a:latin typeface="Poppins"/>
                <a:ea typeface="Arial"/>
                <a:cs typeface="Poppins"/>
                <a:sym typeface="Poppins"/>
              </a:rPr>
              <a:t>2 Copyright</a:t>
            </a:r>
            <a:endParaRPr sz="1400" b="0" i="0" u="none" strike="noStrike" cap="none" dirty="0">
              <a:solidFill>
                <a:schemeClr val="dk1"/>
              </a:solidFill>
              <a:latin typeface="Arial"/>
              <a:ea typeface="Arial"/>
              <a:cs typeface="Arial"/>
              <a:sym typeface="Arial"/>
            </a:endParaRPr>
          </a:p>
        </p:txBody>
      </p:sp>
      <p:pic>
        <p:nvPicPr>
          <p:cNvPr id="74" name="Graphic 63" descr="Arrow: Rotate right with solid fill">
            <a:extLst>
              <a:ext uri="{FF2B5EF4-FFF2-40B4-BE49-F238E27FC236}">
                <a16:creationId xmlns:a16="http://schemas.microsoft.com/office/drawing/2014/main" id="{2B9994AD-6CB8-2477-68AC-6110B600247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8929584" y="1284837"/>
            <a:ext cx="914400" cy="914400"/>
          </a:xfrm>
          <a:prstGeom prst="rect">
            <a:avLst/>
          </a:prstGeom>
        </p:spPr>
      </p:pic>
      <p:pic>
        <p:nvPicPr>
          <p:cNvPr id="75" name="Graphic 64" descr="Arrow: Rotate right with solid fill">
            <a:extLst>
              <a:ext uri="{FF2B5EF4-FFF2-40B4-BE49-F238E27FC236}">
                <a16:creationId xmlns:a16="http://schemas.microsoft.com/office/drawing/2014/main" id="{6BA749CB-1CE6-3431-BBC9-B3C93EB1126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8943133" y="4986075"/>
            <a:ext cx="914400" cy="914400"/>
          </a:xfrm>
          <a:prstGeom prst="rect">
            <a:avLst/>
          </a:prstGeom>
        </p:spPr>
      </p:pic>
      <p:pic>
        <p:nvPicPr>
          <p:cNvPr id="76" name="Graphic 65" descr="Arrow: Rotate left with solid fill">
            <a:extLst>
              <a:ext uri="{FF2B5EF4-FFF2-40B4-BE49-F238E27FC236}">
                <a16:creationId xmlns:a16="http://schemas.microsoft.com/office/drawing/2014/main" id="{0870D7BF-3896-21BD-D3FA-BB5FAB768B43}"/>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850629" y="1273398"/>
            <a:ext cx="914400" cy="914400"/>
          </a:xfrm>
          <a:prstGeom prst="rect">
            <a:avLst/>
          </a:prstGeom>
        </p:spPr>
      </p:pic>
      <p:pic>
        <p:nvPicPr>
          <p:cNvPr id="77" name="Graphic 66" descr="Arrow: Rotate left with solid fill">
            <a:extLst>
              <a:ext uri="{FF2B5EF4-FFF2-40B4-BE49-F238E27FC236}">
                <a16:creationId xmlns:a16="http://schemas.microsoft.com/office/drawing/2014/main" id="{FB35AEF8-BA24-CF71-22AF-40120A747893}"/>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848197" y="5116014"/>
            <a:ext cx="914400" cy="914400"/>
          </a:xfrm>
          <a:prstGeom prst="rect">
            <a:avLst/>
          </a:prstGeom>
        </p:spPr>
      </p:pic>
      <p:pic>
        <p:nvPicPr>
          <p:cNvPr id="78" name="Graphic 67" descr="Arrow: Rotate right with solid fill">
            <a:extLst>
              <a:ext uri="{FF2B5EF4-FFF2-40B4-BE49-F238E27FC236}">
                <a16:creationId xmlns:a16="http://schemas.microsoft.com/office/drawing/2014/main" id="{0C2AAD56-B0FC-E4B8-4A3A-D286C830F31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447907" y="3072413"/>
            <a:ext cx="914400" cy="914400"/>
          </a:xfrm>
          <a:prstGeom prst="rect">
            <a:avLst/>
          </a:prstGeom>
        </p:spPr>
      </p:pic>
      <p:pic>
        <p:nvPicPr>
          <p:cNvPr id="79" name="Graphic 68" descr="Arrow: Rotate left with solid fill">
            <a:extLst>
              <a:ext uri="{FF2B5EF4-FFF2-40B4-BE49-F238E27FC236}">
                <a16:creationId xmlns:a16="http://schemas.microsoft.com/office/drawing/2014/main" id="{BCAC0C66-FB8C-AF66-53B9-C9F1DA403931}"/>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279422" y="3054526"/>
            <a:ext cx="914400" cy="914400"/>
          </a:xfrm>
          <a:prstGeom prst="rect">
            <a:avLst/>
          </a:prstGeom>
        </p:spPr>
      </p:pic>
      <p:sp>
        <p:nvSpPr>
          <p:cNvPr id="80" name="Rectangle 79"/>
          <p:cNvSpPr/>
          <p:nvPr/>
        </p:nvSpPr>
        <p:spPr>
          <a:xfrm>
            <a:off x="2144392" y="62012"/>
            <a:ext cx="7414722" cy="1200329"/>
          </a:xfrm>
          <a:prstGeom prst="rect">
            <a:avLst/>
          </a:prstGeom>
          <a:noFill/>
        </p:spPr>
        <p:txBody>
          <a:bodyPr wrap="none" lIns="91440" tIns="45720" rIns="91440" bIns="45720">
            <a:spAutoFit/>
          </a:bodyPr>
          <a:lstStyle/>
          <a:p>
            <a:pPr algn="ctr"/>
            <a:r>
              <a:rPr lang="en-US" sz="3600" b="1" dirty="0" smtClean="0">
                <a:ln w="6600">
                  <a:solidFill>
                    <a:schemeClr val="accent6">
                      <a:lumMod val="20000"/>
                      <a:lumOff val="80000"/>
                    </a:schemeClr>
                  </a:solidFill>
                  <a:prstDash val="solid"/>
                </a:ln>
                <a:effectLst>
                  <a:outerShdw dist="38100" dir="2700000" algn="tl" rotWithShape="0">
                    <a:schemeClr val="accent2"/>
                  </a:outerShdw>
                </a:effectLst>
              </a:rPr>
              <a:t>RESEARCH GRANT, PI &amp; PUBLICATION </a:t>
            </a:r>
          </a:p>
          <a:p>
            <a:pPr algn="ctr"/>
            <a:r>
              <a:rPr lang="en-US" sz="3600" b="1" dirty="0" smtClean="0">
                <a:ln w="6600">
                  <a:solidFill>
                    <a:schemeClr val="accent6">
                      <a:lumMod val="20000"/>
                      <a:lumOff val="80000"/>
                    </a:schemeClr>
                  </a:solidFill>
                  <a:prstDash val="solid"/>
                </a:ln>
                <a:effectLst>
                  <a:outerShdw dist="38100" dir="2700000" algn="tl" rotWithShape="0">
                    <a:schemeClr val="accent2"/>
                  </a:outerShdw>
                </a:effectLst>
              </a:rPr>
              <a:t>ACHIEVEMENTS</a:t>
            </a:r>
            <a:endParaRPr lang="en-US" sz="3600" b="1" dirty="0">
              <a:ln w="6600">
                <a:solidFill>
                  <a:schemeClr val="accent6">
                    <a:lumMod val="20000"/>
                    <a:lumOff val="80000"/>
                  </a:schemeClr>
                </a:solidFill>
                <a:prstDash val="solid"/>
              </a:ln>
              <a:effectLst>
                <a:outerShdw dist="38100" dir="2700000" algn="tl" rotWithShape="0">
                  <a:schemeClr val="accent2"/>
                </a:outerShdw>
              </a:effectLst>
            </a:endParaRPr>
          </a:p>
        </p:txBody>
      </p:sp>
      <p:pic>
        <p:nvPicPr>
          <p:cNvPr id="81" name="Picture 80">
            <a:extLst>
              <a:ext uri="{FF2B5EF4-FFF2-40B4-BE49-F238E27FC236}">
                <a16:creationId xmlns:a16="http://schemas.microsoft.com/office/drawing/2014/main" id="{4458F1EA-447C-486C-DE06-EF8199F7967D}"/>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82"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02891" y="6469064"/>
            <a:ext cx="389109" cy="365125"/>
          </a:xfrm>
        </p:spPr>
        <p:txBody>
          <a:bodyPr/>
          <a:lstStyle/>
          <a:p>
            <a:r>
              <a:rPr lang="en-US" dirty="0" smtClean="0">
                <a:solidFill>
                  <a:schemeClr val="tx1"/>
                </a:solidFill>
              </a:rPr>
              <a:t>16</a:t>
            </a:r>
            <a:endParaRPr lang="en-US" dirty="0">
              <a:solidFill>
                <a:schemeClr val="tx1"/>
              </a:solidFill>
            </a:endParaRPr>
          </a:p>
        </p:txBody>
      </p:sp>
    </p:spTree>
    <p:extLst>
      <p:ext uri="{BB962C8B-B14F-4D97-AF65-F5344CB8AC3E}">
        <p14:creationId xmlns:p14="http://schemas.microsoft.com/office/powerpoint/2010/main" val="1084393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pic>
        <p:nvPicPr>
          <p:cNvPr id="1388" name="Google Shape;1388;g22d1664d3b9_11_0"/>
          <p:cNvPicPr preferRelativeResize="0"/>
          <p:nvPr/>
        </p:nvPicPr>
        <p:blipFill>
          <a:blip r:embed="rId3">
            <a:alphaModFix amt="4000"/>
          </a:blip>
          <a:stretch>
            <a:fillRect/>
          </a:stretch>
        </p:blipFill>
        <p:spPr>
          <a:xfrm>
            <a:off x="0" y="0"/>
            <a:ext cx="12192000" cy="6858000"/>
          </a:xfrm>
          <a:prstGeom prst="rect">
            <a:avLst/>
          </a:prstGeom>
          <a:noFill/>
          <a:ln>
            <a:noFill/>
          </a:ln>
        </p:spPr>
      </p:pic>
      <p:sp>
        <p:nvSpPr>
          <p:cNvPr id="1389" name="Google Shape;1389;g22d1664d3b9_11_0"/>
          <p:cNvSpPr txBox="1"/>
          <p:nvPr/>
        </p:nvSpPr>
        <p:spPr>
          <a:xfrm>
            <a:off x="367750" y="258958"/>
            <a:ext cx="10081800" cy="341100"/>
          </a:xfrm>
          <a:prstGeom prst="rect">
            <a:avLst/>
          </a:prstGeom>
          <a:noFill/>
          <a:ln>
            <a:noFill/>
          </a:ln>
        </p:spPr>
        <p:txBody>
          <a:bodyPr spcFirstLastPara="1" wrap="square" lIns="91425" tIns="45700" rIns="91425" bIns="45700" anchor="t" anchorCtr="0">
            <a:spAutoFit/>
          </a:bodyPr>
          <a:lstStyle/>
          <a:p>
            <a:pPr marL="0" marR="289560" lvl="0" indent="0" algn="l" rtl="0">
              <a:lnSpc>
                <a:spcPct val="62156"/>
              </a:lnSpc>
              <a:spcBef>
                <a:spcPts val="0"/>
              </a:spcBef>
              <a:spcAft>
                <a:spcPts val="0"/>
              </a:spcAft>
              <a:buNone/>
            </a:pPr>
            <a:r>
              <a:rPr lang="en-US" sz="2600" b="1" dirty="0">
                <a:solidFill>
                  <a:srgbClr val="FAEF0E"/>
                </a:solidFill>
              </a:rPr>
              <a:t>Informatic Intelligent Research Group (IIRG)</a:t>
            </a:r>
            <a:endParaRPr sz="2600" b="1" dirty="0">
              <a:solidFill>
                <a:srgbClr val="FAEF0E"/>
              </a:solidFill>
            </a:endParaRPr>
          </a:p>
        </p:txBody>
      </p:sp>
      <p:pic>
        <p:nvPicPr>
          <p:cNvPr id="1391" name="Google Shape;1391;g22d1664d3b9_11_0"/>
          <p:cNvPicPr preferRelativeResize="0"/>
          <p:nvPr/>
        </p:nvPicPr>
        <p:blipFill>
          <a:blip r:embed="rId4">
            <a:alphaModFix/>
          </a:blip>
          <a:stretch>
            <a:fillRect/>
          </a:stretch>
        </p:blipFill>
        <p:spPr>
          <a:xfrm>
            <a:off x="498373" y="2597470"/>
            <a:ext cx="4016177" cy="1743350"/>
          </a:xfrm>
          <a:prstGeom prst="rect">
            <a:avLst/>
          </a:prstGeom>
          <a:noFill/>
          <a:ln>
            <a:noFill/>
          </a:ln>
        </p:spPr>
      </p:pic>
      <p:sp>
        <p:nvSpPr>
          <p:cNvPr id="3" name="TextBox 2">
            <a:extLst>
              <a:ext uri="{FF2B5EF4-FFF2-40B4-BE49-F238E27FC236}">
                <a16:creationId xmlns:a16="http://schemas.microsoft.com/office/drawing/2014/main" id="{A1FC87EF-CE5A-C68B-BB0C-AE84D92B7891}"/>
              </a:ext>
            </a:extLst>
          </p:cNvPr>
          <p:cNvSpPr txBox="1"/>
          <p:nvPr/>
        </p:nvSpPr>
        <p:spPr>
          <a:xfrm>
            <a:off x="-95251" y="578148"/>
            <a:ext cx="12087226" cy="1557799"/>
          </a:xfrm>
          <a:prstGeom prst="rect">
            <a:avLst/>
          </a:prstGeom>
          <a:noFill/>
        </p:spPr>
        <p:txBody>
          <a:bodyPr wrap="square">
            <a:spAutoFit/>
          </a:bodyPr>
          <a:lstStyle/>
          <a:p>
            <a:pPr marL="457200" marR="71755" lvl="1" algn="just">
              <a:lnSpc>
                <a:spcPct val="115000"/>
              </a:lnSpc>
              <a:spcBef>
                <a:spcPts val="0"/>
              </a:spcBef>
              <a:spcAft>
                <a:spcPts val="0"/>
              </a:spcAft>
              <a:buSzPts val="1200"/>
              <a:tabLst>
                <a:tab pos="991235" algn="l"/>
              </a:tabLst>
            </a:pPr>
            <a:r>
              <a:rPr lang="ms-MY" sz="1400" dirty="0">
                <a:solidFill>
                  <a:schemeClr val="bg1"/>
                </a:solidFill>
                <a:effectLst/>
                <a:latin typeface="Arial" panose="020B0604020202020204" pitchFamily="34" charset="0"/>
                <a:ea typeface="Arial" panose="020B0604020202020204" pitchFamily="34" charset="0"/>
              </a:rPr>
              <a:t>Intelligent informatics</a:t>
            </a:r>
            <a:r>
              <a:rPr lang="ms-MY" sz="1400" spc="-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is</a:t>
            </a:r>
            <a:r>
              <a:rPr lang="ms-MY" sz="1400" spc="-3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an</a:t>
            </a:r>
            <a:r>
              <a:rPr lang="ms-MY" sz="1400" spc="-1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interdisciplinary</a:t>
            </a:r>
            <a:r>
              <a:rPr lang="ms-MY" sz="1400" spc="-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field</a:t>
            </a:r>
            <a:r>
              <a:rPr lang="ms-MY" sz="1400" spc="-1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that combines</a:t>
            </a:r>
            <a:r>
              <a:rPr lang="ms-MY" sz="1400" spc="-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principles</a:t>
            </a:r>
            <a:r>
              <a:rPr lang="ms-MY" sz="1400" spc="-1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and methods from computer science, artificial intelligence, statistics, and other related</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fields</a:t>
            </a:r>
            <a:r>
              <a:rPr lang="ms-MY" sz="1400" spc="-3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to</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create</a:t>
            </a:r>
            <a:r>
              <a:rPr lang="ms-MY" sz="1400" spc="-3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intelligent</a:t>
            </a:r>
            <a:r>
              <a:rPr lang="ms-MY" sz="1400" spc="-3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systems</a:t>
            </a:r>
            <a:r>
              <a:rPr lang="ms-MY" sz="1400" spc="-3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or</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solutions</a:t>
            </a:r>
            <a:r>
              <a:rPr lang="ms-MY" sz="1400" spc="-3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which</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employ</a:t>
            </a:r>
            <a:r>
              <a:rPr lang="ms-MY" sz="1400" spc="-3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advanced algorithms and models to process, analyze, and interpret large amounts of data. Key research areas within intelligent informatics include Artificial Intelligence, machine learning, deep learning, cognitive computing, soft computing, security informatics, data science, computer vision, pattern recognition, bioinformatics, intelligent software engineering, intelligent networked systems, NLP, Social Informatics &amp; Design Science. The aim of this field</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is</a:t>
            </a:r>
            <a:r>
              <a:rPr lang="ms-MY" sz="1400" spc="-4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to</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develop</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model-solutions</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that</a:t>
            </a:r>
            <a:r>
              <a:rPr lang="ms-MY" sz="1400" spc="-3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can</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learn,</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reason,</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and</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interact</a:t>
            </a:r>
            <a:r>
              <a:rPr lang="ms-MY" sz="1400" spc="-35"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with</a:t>
            </a:r>
            <a:r>
              <a:rPr lang="ms-MY" sz="1400" spc="-40" dirty="0">
                <a:solidFill>
                  <a:schemeClr val="bg1"/>
                </a:solidFill>
                <a:effectLst/>
                <a:latin typeface="Arial" panose="020B0604020202020204" pitchFamily="34" charset="0"/>
                <a:ea typeface="Arial" panose="020B0604020202020204" pitchFamily="34" charset="0"/>
              </a:rPr>
              <a:t> </a:t>
            </a:r>
            <a:r>
              <a:rPr lang="ms-MY" sz="1400" dirty="0">
                <a:solidFill>
                  <a:schemeClr val="bg1"/>
                </a:solidFill>
                <a:effectLst/>
                <a:latin typeface="Arial" panose="020B0604020202020204" pitchFamily="34" charset="0"/>
                <a:ea typeface="Arial" panose="020B0604020202020204" pitchFamily="34" charset="0"/>
              </a:rPr>
              <a:t>the environment in a way that emulates human intelligence.</a:t>
            </a:r>
            <a:endParaRPr lang="en-US" sz="1200" dirty="0">
              <a:solidFill>
                <a:schemeClr val="bg1"/>
              </a:solidFill>
              <a:effectLst/>
              <a:latin typeface="Arial" panose="020B0604020202020204" pitchFamily="34" charset="0"/>
              <a:ea typeface="Arial" panose="020B0604020202020204" pitchFamily="34" charset="0"/>
            </a:endParaRPr>
          </a:p>
        </p:txBody>
      </p:sp>
      <p:sp>
        <p:nvSpPr>
          <p:cNvPr id="4" name="Google Shape;1377;p28">
            <a:extLst>
              <a:ext uri="{FF2B5EF4-FFF2-40B4-BE49-F238E27FC236}">
                <a16:creationId xmlns:a16="http://schemas.microsoft.com/office/drawing/2014/main" id="{C97F2B85-E60C-F0B0-E8E2-953CA2A191AC}"/>
              </a:ext>
            </a:extLst>
          </p:cNvPr>
          <p:cNvSpPr txBox="1"/>
          <p:nvPr/>
        </p:nvSpPr>
        <p:spPr>
          <a:xfrm>
            <a:off x="-573187" y="2283295"/>
            <a:ext cx="6159300" cy="2923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dirty="0">
                <a:solidFill>
                  <a:srgbClr val="FFFFFF"/>
                </a:solidFill>
                <a:latin typeface="Arial Black"/>
                <a:ea typeface="Arial Black"/>
                <a:cs typeface="Arial Black"/>
                <a:sym typeface="Arial Black"/>
              </a:rPr>
              <a:t>Associative Classifier for Data Analytics</a:t>
            </a:r>
            <a:endParaRPr sz="900" dirty="0">
              <a:solidFill>
                <a:srgbClr val="FFFFFF"/>
              </a:solidFill>
              <a:latin typeface="Arial Black"/>
              <a:ea typeface="Arial Black"/>
              <a:cs typeface="Arial Black"/>
              <a:sym typeface="Arial Black"/>
            </a:endParaRPr>
          </a:p>
        </p:txBody>
      </p:sp>
      <p:sp>
        <p:nvSpPr>
          <p:cNvPr id="5" name="Google Shape;1377;p28">
            <a:extLst>
              <a:ext uri="{FF2B5EF4-FFF2-40B4-BE49-F238E27FC236}">
                <a16:creationId xmlns:a16="http://schemas.microsoft.com/office/drawing/2014/main" id="{0D9E9495-8B05-AF57-1EB7-FCC33682151B}"/>
              </a:ext>
            </a:extLst>
          </p:cNvPr>
          <p:cNvSpPr txBox="1"/>
          <p:nvPr/>
        </p:nvSpPr>
        <p:spPr>
          <a:xfrm>
            <a:off x="-620812" y="4481224"/>
            <a:ext cx="61593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0" i="0" u="none" strike="noStrike" cap="none" dirty="0">
                <a:solidFill>
                  <a:srgbClr val="FFFFFF"/>
                </a:solidFill>
                <a:latin typeface="Arial Black"/>
                <a:ea typeface="Arial Black"/>
                <a:cs typeface="Arial Black"/>
                <a:sym typeface="Arial Black"/>
              </a:rPr>
              <a:t>Data Lake-house Design and Development </a:t>
            </a:r>
            <a:endParaRPr sz="300" dirty="0"/>
          </a:p>
          <a:p>
            <a:pPr marL="0" marR="0" lvl="0" indent="0" algn="ctr" rtl="0">
              <a:spcBef>
                <a:spcPts val="0"/>
              </a:spcBef>
              <a:spcAft>
                <a:spcPts val="0"/>
              </a:spcAft>
              <a:buNone/>
            </a:pPr>
            <a:r>
              <a:rPr lang="en-US" sz="900" dirty="0">
                <a:solidFill>
                  <a:srgbClr val="FFFFFF"/>
                </a:solidFill>
                <a:latin typeface="Arial Black"/>
                <a:ea typeface="Arial Black"/>
                <a:cs typeface="Arial Black"/>
                <a:sym typeface="Arial Black"/>
              </a:rPr>
              <a:t>(Prof. Dr. Naomie Salim and Team Members)</a:t>
            </a:r>
            <a:endParaRPr sz="900" dirty="0">
              <a:solidFill>
                <a:srgbClr val="FFFFFF"/>
              </a:solidFill>
              <a:latin typeface="Arial Black"/>
              <a:ea typeface="Arial Black"/>
              <a:cs typeface="Arial Black"/>
              <a:sym typeface="Arial Black"/>
            </a:endParaRPr>
          </a:p>
        </p:txBody>
      </p:sp>
      <p:pic>
        <p:nvPicPr>
          <p:cNvPr id="6" name="Google Shape;1380;p28">
            <a:extLst>
              <a:ext uri="{FF2B5EF4-FFF2-40B4-BE49-F238E27FC236}">
                <a16:creationId xmlns:a16="http://schemas.microsoft.com/office/drawing/2014/main" id="{B7CA34AC-14E6-6777-5208-426FD4117C3D}"/>
              </a:ext>
            </a:extLst>
          </p:cNvPr>
          <p:cNvPicPr preferRelativeResize="0"/>
          <p:nvPr/>
        </p:nvPicPr>
        <p:blipFill rotWithShape="1">
          <a:blip r:embed="rId5">
            <a:alphaModFix/>
          </a:blip>
          <a:srcRect/>
          <a:stretch/>
        </p:blipFill>
        <p:spPr>
          <a:xfrm>
            <a:off x="498373" y="4886325"/>
            <a:ext cx="4016177" cy="1813856"/>
          </a:xfrm>
          <a:prstGeom prst="rect">
            <a:avLst/>
          </a:prstGeom>
          <a:noFill/>
          <a:ln>
            <a:noFill/>
          </a:ln>
        </p:spPr>
      </p:pic>
      <p:grpSp>
        <p:nvGrpSpPr>
          <p:cNvPr id="16" name="Group 15">
            <a:extLst>
              <a:ext uri="{FF2B5EF4-FFF2-40B4-BE49-F238E27FC236}">
                <a16:creationId xmlns:a16="http://schemas.microsoft.com/office/drawing/2014/main" id="{865F7ACE-5EE4-58DB-29A0-7F5CD37B2CE7}"/>
              </a:ext>
            </a:extLst>
          </p:cNvPr>
          <p:cNvGrpSpPr/>
          <p:nvPr/>
        </p:nvGrpSpPr>
        <p:grpSpPr>
          <a:xfrm>
            <a:off x="4876200" y="2541049"/>
            <a:ext cx="7436350" cy="4196494"/>
            <a:chOff x="4876200" y="2541049"/>
            <a:chExt cx="7436350" cy="4196494"/>
          </a:xfrm>
        </p:grpSpPr>
        <p:pic>
          <p:nvPicPr>
            <p:cNvPr id="8" name="Google Shape;1047;p16">
              <a:extLst>
                <a:ext uri="{FF2B5EF4-FFF2-40B4-BE49-F238E27FC236}">
                  <a16:creationId xmlns:a16="http://schemas.microsoft.com/office/drawing/2014/main" id="{412E1DDC-0691-D30D-5127-FE3B4E04629E}"/>
                </a:ext>
              </a:extLst>
            </p:cNvPr>
            <p:cNvPicPr preferRelativeResize="0"/>
            <p:nvPr/>
          </p:nvPicPr>
          <p:blipFill rotWithShape="1">
            <a:blip r:embed="rId6">
              <a:alphaModFix/>
            </a:blip>
            <a:srcRect/>
            <a:stretch/>
          </p:blipFill>
          <p:spPr>
            <a:xfrm>
              <a:off x="7372489" y="2652426"/>
              <a:ext cx="2291509" cy="2440150"/>
            </a:xfrm>
            <a:prstGeom prst="rect">
              <a:avLst/>
            </a:prstGeom>
            <a:noFill/>
            <a:ln>
              <a:noFill/>
            </a:ln>
          </p:spPr>
        </p:pic>
        <p:sp>
          <p:nvSpPr>
            <p:cNvPr id="9" name="Google Shape;1048;p16">
              <a:extLst>
                <a:ext uri="{FF2B5EF4-FFF2-40B4-BE49-F238E27FC236}">
                  <a16:creationId xmlns:a16="http://schemas.microsoft.com/office/drawing/2014/main" id="{01B1E4D0-E481-9B3D-FAF6-369CE2C05073}"/>
                </a:ext>
              </a:extLst>
            </p:cNvPr>
            <p:cNvSpPr/>
            <p:nvPr/>
          </p:nvSpPr>
          <p:spPr>
            <a:xfrm>
              <a:off x="5263312" y="2541049"/>
              <a:ext cx="1737032" cy="1208761"/>
            </a:xfrm>
            <a:custGeom>
              <a:avLst/>
              <a:gdLst/>
              <a:ahLst/>
              <a:cxnLst/>
              <a:rect l="l" t="t" r="r" b="b"/>
              <a:pathLst>
                <a:path w="14783253" h="3079645" extrusionOk="0">
                  <a:moveTo>
                    <a:pt x="0" y="32657"/>
                  </a:moveTo>
                  <a:lnTo>
                    <a:pt x="14783253" y="0"/>
                  </a:lnTo>
                  <a:lnTo>
                    <a:pt x="13215689" y="3053078"/>
                  </a:lnTo>
                  <a:lnTo>
                    <a:pt x="0" y="3079645"/>
                  </a:lnTo>
                  <a:lnTo>
                    <a:pt x="0" y="32657"/>
                  </a:lnTo>
                  <a:close/>
                </a:path>
              </a:pathLst>
            </a:cu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FFFFFF"/>
                </a:buClr>
                <a:buSzPts val="1100"/>
                <a:buFont typeface="Calibri"/>
                <a:buNone/>
              </a:pPr>
              <a:r>
                <a:rPr lang="en-US" sz="1100">
                  <a:solidFill>
                    <a:srgbClr val="FFFFFF"/>
                  </a:solidFill>
                  <a:latin typeface="Calibri"/>
                  <a:ea typeface="Calibri"/>
                  <a:cs typeface="Calibri"/>
                  <a:sym typeface="Calibri"/>
                </a:rPr>
                <a:t>Identification of Multi-Omics Features for Cancer Classification using Improved Stacked Denoising Autoencoders </a:t>
              </a:r>
              <a:r>
                <a:rPr lang="en-US" sz="1100">
                  <a:solidFill>
                    <a:srgbClr val="FFFF00"/>
                  </a:solidFill>
                  <a:latin typeface="Calibri"/>
                  <a:ea typeface="Calibri"/>
                  <a:cs typeface="Calibri"/>
                  <a:sym typeface="Calibri"/>
                </a:rPr>
                <a:t>(Collaborator : IMR)</a:t>
              </a:r>
              <a:endParaRPr sz="1100">
                <a:solidFill>
                  <a:srgbClr val="FFFF00"/>
                </a:solidFill>
                <a:latin typeface="Calibri"/>
                <a:ea typeface="Calibri"/>
                <a:cs typeface="Calibri"/>
                <a:sym typeface="Calibri"/>
              </a:endParaRPr>
            </a:p>
          </p:txBody>
        </p:sp>
        <p:sp>
          <p:nvSpPr>
            <p:cNvPr id="10" name="Google Shape;1052;p16">
              <a:extLst>
                <a:ext uri="{FF2B5EF4-FFF2-40B4-BE49-F238E27FC236}">
                  <a16:creationId xmlns:a16="http://schemas.microsoft.com/office/drawing/2014/main" id="{C0DB8007-163B-4921-510B-56BF6E3A5DF6}"/>
                </a:ext>
              </a:extLst>
            </p:cNvPr>
            <p:cNvSpPr txBox="1"/>
            <p:nvPr/>
          </p:nvSpPr>
          <p:spPr>
            <a:xfrm>
              <a:off x="9797350" y="2992776"/>
              <a:ext cx="2515200" cy="939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rgbClr val="FFFFFF"/>
                  </a:solidFill>
                  <a:latin typeface="Calibri"/>
                  <a:ea typeface="Calibri"/>
                  <a:cs typeface="Calibri"/>
                  <a:sym typeface="Calibri"/>
                </a:rPr>
                <a:t>Deep Learning-Based Decision Support System For Diagnosis Of Malocclusion Using Lateral Cephalograms Image </a:t>
              </a:r>
              <a:endParaRPr/>
            </a:p>
            <a:p>
              <a:pPr marL="0" marR="0" lvl="0" indent="0" algn="ctr" rtl="0">
                <a:spcBef>
                  <a:spcPts val="0"/>
                </a:spcBef>
                <a:spcAft>
                  <a:spcPts val="0"/>
                </a:spcAft>
                <a:buNone/>
              </a:pPr>
              <a:r>
                <a:rPr lang="en-US" sz="1100">
                  <a:solidFill>
                    <a:srgbClr val="FFFF00"/>
                  </a:solidFill>
                  <a:latin typeface="Calibri"/>
                  <a:ea typeface="Calibri"/>
                  <a:cs typeface="Calibri"/>
                  <a:sym typeface="Calibri"/>
                </a:rPr>
                <a:t>(Collaborator : USIM &amp; UiTM)</a:t>
              </a:r>
              <a:endParaRPr/>
            </a:p>
            <a:p>
              <a:pPr marL="0" marR="0" lvl="0" indent="0" algn="l" rtl="0">
                <a:spcBef>
                  <a:spcPts val="0"/>
                </a:spcBef>
                <a:spcAft>
                  <a:spcPts val="0"/>
                </a:spcAft>
                <a:buClr>
                  <a:schemeClr val="dk1"/>
                </a:buClr>
                <a:buSzPts val="1100"/>
                <a:buFont typeface="Calibri"/>
                <a:buNone/>
              </a:pPr>
              <a:endParaRPr sz="1100">
                <a:solidFill>
                  <a:schemeClr val="dk1"/>
                </a:solidFill>
                <a:latin typeface="Calibri"/>
                <a:ea typeface="Calibri"/>
                <a:cs typeface="Calibri"/>
                <a:sym typeface="Calibri"/>
              </a:endParaRPr>
            </a:p>
          </p:txBody>
        </p:sp>
        <p:sp>
          <p:nvSpPr>
            <p:cNvPr id="11" name="Google Shape;1053;p16">
              <a:extLst>
                <a:ext uri="{FF2B5EF4-FFF2-40B4-BE49-F238E27FC236}">
                  <a16:creationId xmlns:a16="http://schemas.microsoft.com/office/drawing/2014/main" id="{FEC6DD65-0DB5-1EB0-7F8D-A15C1F351DFF}"/>
                </a:ext>
              </a:extLst>
            </p:cNvPr>
            <p:cNvSpPr txBox="1"/>
            <p:nvPr/>
          </p:nvSpPr>
          <p:spPr>
            <a:xfrm>
              <a:off x="7372489" y="5312681"/>
              <a:ext cx="1707600" cy="1108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FFFFFF"/>
                </a:buClr>
                <a:buSzPts val="1100"/>
                <a:buFont typeface="Calibri"/>
                <a:buNone/>
              </a:pPr>
              <a:r>
                <a:rPr lang="en-US" sz="1100" dirty="0" err="1">
                  <a:solidFill>
                    <a:srgbClr val="FFFFFF"/>
                  </a:solidFill>
                  <a:latin typeface="Calibri"/>
                  <a:ea typeface="Calibri"/>
                  <a:cs typeface="Calibri"/>
                  <a:sym typeface="Calibri"/>
                </a:rPr>
                <a:t>PreBioMarkers</a:t>
              </a:r>
              <a:r>
                <a:rPr lang="en-US" sz="1100" dirty="0">
                  <a:solidFill>
                    <a:srgbClr val="FFFFFF"/>
                  </a:solidFill>
                  <a:latin typeface="Calibri"/>
                  <a:ea typeface="Calibri"/>
                  <a:cs typeface="Calibri"/>
                  <a:sym typeface="Calibri"/>
                </a:rPr>
                <a:t> </a:t>
              </a:r>
              <a:endParaRPr sz="1100" dirty="0">
                <a:solidFill>
                  <a:srgbClr val="FFFFFF"/>
                </a:solidFill>
                <a:latin typeface="Calibri"/>
                <a:ea typeface="Calibri"/>
                <a:cs typeface="Calibri"/>
                <a:sym typeface="Calibri"/>
              </a:endParaRPr>
            </a:p>
            <a:p>
              <a:pPr marL="0" marR="0" lvl="0" indent="0" algn="ctr" rtl="0">
                <a:spcBef>
                  <a:spcPts val="0"/>
                </a:spcBef>
                <a:spcAft>
                  <a:spcPts val="0"/>
                </a:spcAft>
                <a:buClr>
                  <a:srgbClr val="FFFFFF"/>
                </a:buClr>
                <a:buSzPts val="1100"/>
                <a:buFont typeface="Calibri"/>
                <a:buNone/>
              </a:pPr>
              <a:r>
                <a:rPr lang="en-US" sz="1100" dirty="0">
                  <a:solidFill>
                    <a:srgbClr val="FFFFFF"/>
                  </a:solidFill>
                  <a:latin typeface="Calibri"/>
                  <a:ea typeface="Calibri"/>
                  <a:cs typeface="Calibri"/>
                  <a:sym typeface="Calibri"/>
                </a:rPr>
                <a:t>Discovery Using </a:t>
              </a:r>
              <a:endParaRPr sz="1100" dirty="0">
                <a:solidFill>
                  <a:srgbClr val="FFFFFF"/>
                </a:solidFill>
                <a:latin typeface="Calibri"/>
                <a:ea typeface="Calibri"/>
                <a:cs typeface="Calibri"/>
                <a:sym typeface="Calibri"/>
              </a:endParaRPr>
            </a:p>
            <a:p>
              <a:pPr marL="0" marR="0" lvl="0" indent="0" algn="ctr" rtl="0">
                <a:spcBef>
                  <a:spcPts val="0"/>
                </a:spcBef>
                <a:spcAft>
                  <a:spcPts val="0"/>
                </a:spcAft>
                <a:buClr>
                  <a:srgbClr val="FFFFFF"/>
                </a:buClr>
                <a:buSzPts val="1100"/>
                <a:buFont typeface="Calibri"/>
                <a:buNone/>
              </a:pPr>
              <a:r>
                <a:rPr lang="en-US" sz="1100" dirty="0">
                  <a:solidFill>
                    <a:srgbClr val="FFFFFF"/>
                  </a:solidFill>
                  <a:latin typeface="Calibri"/>
                  <a:ea typeface="Calibri"/>
                  <a:cs typeface="Calibri"/>
                  <a:sym typeface="Calibri"/>
                </a:rPr>
                <a:t>Improved Penalized Machine Learning Algorithm</a:t>
              </a:r>
              <a:endParaRPr sz="1100" dirty="0">
                <a:solidFill>
                  <a:srgbClr val="FFFFFF"/>
                </a:solidFill>
                <a:latin typeface="Calibri"/>
                <a:ea typeface="Calibri"/>
                <a:cs typeface="Calibri"/>
                <a:sym typeface="Calibri"/>
              </a:endParaRPr>
            </a:p>
            <a:p>
              <a:pPr marL="0" marR="0" lvl="0" indent="0" algn="ctr" rtl="0">
                <a:spcBef>
                  <a:spcPts val="0"/>
                </a:spcBef>
                <a:spcAft>
                  <a:spcPts val="0"/>
                </a:spcAft>
                <a:buClr>
                  <a:srgbClr val="FFFF00"/>
                </a:buClr>
                <a:buSzPts val="1100"/>
                <a:buFont typeface="Calibri"/>
                <a:buNone/>
              </a:pPr>
              <a:r>
                <a:rPr lang="en-US" sz="1100" dirty="0">
                  <a:solidFill>
                    <a:srgbClr val="FFFF00"/>
                  </a:solidFill>
                  <a:latin typeface="Calibri"/>
                  <a:ea typeface="Calibri"/>
                  <a:cs typeface="Calibri"/>
                  <a:sym typeface="Calibri"/>
                </a:rPr>
                <a:t>(Collaborator : FBME)</a:t>
              </a:r>
              <a:endParaRPr sz="1100" dirty="0">
                <a:solidFill>
                  <a:schemeClr val="dk1"/>
                </a:solidFill>
                <a:latin typeface="Calibri"/>
                <a:ea typeface="Calibri"/>
                <a:cs typeface="Calibri"/>
                <a:sym typeface="Calibri"/>
              </a:endParaRPr>
            </a:p>
          </p:txBody>
        </p:sp>
        <p:pic>
          <p:nvPicPr>
            <p:cNvPr id="12" name="Google Shape;1058;p16">
              <a:extLst>
                <a:ext uri="{FF2B5EF4-FFF2-40B4-BE49-F238E27FC236}">
                  <a16:creationId xmlns:a16="http://schemas.microsoft.com/office/drawing/2014/main" id="{CB21E097-DD2C-99F4-DC24-8DB73ABA7D5D}"/>
                </a:ext>
              </a:extLst>
            </p:cNvPr>
            <p:cNvPicPr preferRelativeResize="0"/>
            <p:nvPr/>
          </p:nvPicPr>
          <p:blipFill rotWithShape="1">
            <a:blip r:embed="rId7">
              <a:alphaModFix/>
            </a:blip>
            <a:srcRect/>
            <a:stretch/>
          </p:blipFill>
          <p:spPr>
            <a:xfrm>
              <a:off x="4876200" y="3844451"/>
              <a:ext cx="2515124" cy="2307715"/>
            </a:xfrm>
            <a:prstGeom prst="rect">
              <a:avLst/>
            </a:prstGeom>
            <a:noFill/>
            <a:ln>
              <a:noFill/>
            </a:ln>
          </p:spPr>
        </p:pic>
        <p:pic>
          <p:nvPicPr>
            <p:cNvPr id="13" name="Google Shape;1060;p16">
              <a:extLst>
                <a:ext uri="{FF2B5EF4-FFF2-40B4-BE49-F238E27FC236}">
                  <a16:creationId xmlns:a16="http://schemas.microsoft.com/office/drawing/2014/main" id="{7A86F6C4-93F5-28FB-4B04-4F3B950D5A44}"/>
                </a:ext>
              </a:extLst>
            </p:cNvPr>
            <p:cNvPicPr preferRelativeResize="0"/>
            <p:nvPr/>
          </p:nvPicPr>
          <p:blipFill rotWithShape="1">
            <a:blip r:embed="rId8">
              <a:alphaModFix/>
            </a:blip>
            <a:srcRect/>
            <a:stretch/>
          </p:blipFill>
          <p:spPr>
            <a:xfrm>
              <a:off x="10263086" y="3944013"/>
              <a:ext cx="1386926" cy="1054296"/>
            </a:xfrm>
            <a:prstGeom prst="rect">
              <a:avLst/>
            </a:prstGeom>
            <a:noFill/>
            <a:ln>
              <a:noFill/>
            </a:ln>
          </p:spPr>
        </p:pic>
        <p:pic>
          <p:nvPicPr>
            <p:cNvPr id="14" name="Google Shape;1061;p16">
              <a:extLst>
                <a:ext uri="{FF2B5EF4-FFF2-40B4-BE49-F238E27FC236}">
                  <a16:creationId xmlns:a16="http://schemas.microsoft.com/office/drawing/2014/main" id="{20A0DFA3-5746-E304-9C9E-96C9BA93AA7C}"/>
                </a:ext>
              </a:extLst>
            </p:cNvPr>
            <p:cNvPicPr preferRelativeResize="0"/>
            <p:nvPr/>
          </p:nvPicPr>
          <p:blipFill rotWithShape="1">
            <a:blip r:embed="rId9">
              <a:alphaModFix/>
            </a:blip>
            <a:srcRect/>
            <a:stretch/>
          </p:blipFill>
          <p:spPr>
            <a:xfrm>
              <a:off x="9062624" y="5307300"/>
              <a:ext cx="1386926" cy="1430243"/>
            </a:xfrm>
            <a:prstGeom prst="rect">
              <a:avLst/>
            </a:prstGeom>
            <a:noFill/>
            <a:ln>
              <a:noFill/>
            </a:ln>
          </p:spPr>
        </p:pic>
        <p:pic>
          <p:nvPicPr>
            <p:cNvPr id="15" name="Google Shape;1062;p16">
              <a:extLst>
                <a:ext uri="{FF2B5EF4-FFF2-40B4-BE49-F238E27FC236}">
                  <a16:creationId xmlns:a16="http://schemas.microsoft.com/office/drawing/2014/main" id="{C5BE7BCA-73E3-4A90-9D61-B0225D041470}"/>
                </a:ext>
              </a:extLst>
            </p:cNvPr>
            <p:cNvPicPr preferRelativeResize="0"/>
            <p:nvPr/>
          </p:nvPicPr>
          <p:blipFill rotWithShape="1">
            <a:blip r:embed="rId10">
              <a:alphaModFix/>
            </a:blip>
            <a:srcRect/>
            <a:stretch/>
          </p:blipFill>
          <p:spPr>
            <a:xfrm>
              <a:off x="10263081" y="4668840"/>
              <a:ext cx="1905878" cy="206369"/>
            </a:xfrm>
            <a:prstGeom prst="rect">
              <a:avLst/>
            </a:prstGeom>
            <a:noFill/>
            <a:ln>
              <a:noFill/>
            </a:ln>
          </p:spPr>
        </p:pic>
      </p:grpSp>
      <p:sp>
        <p:nvSpPr>
          <p:cNvPr id="19" name="Slide Number Placeholder 1">
            <a:extLst>
              <a:ext uri="{FF2B5EF4-FFF2-40B4-BE49-F238E27FC236}">
                <a16:creationId xmlns:a16="http://schemas.microsoft.com/office/drawing/2014/main" id="{0241BB6B-D90F-438C-1967-E9DFB993976C}"/>
              </a:ext>
            </a:extLst>
          </p:cNvPr>
          <p:cNvSpPr txBox="1">
            <a:spLocks/>
          </p:cNvSpPr>
          <p:nvPr/>
        </p:nvSpPr>
        <p:spPr>
          <a:xfrm>
            <a:off x="11863166" y="6615722"/>
            <a:ext cx="38910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17</a:t>
            </a:r>
            <a:endParaRPr lang="en-US" sz="1200" dirty="0"/>
          </a:p>
        </p:txBody>
      </p:sp>
    </p:spTree>
    <p:extLst>
      <p:ext uri="{BB962C8B-B14F-4D97-AF65-F5344CB8AC3E}">
        <p14:creationId xmlns:p14="http://schemas.microsoft.com/office/powerpoint/2010/main" val="26299738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pic>
        <p:nvPicPr>
          <p:cNvPr id="1068" name="Google Shape;1068;p18"/>
          <p:cNvPicPr preferRelativeResize="0"/>
          <p:nvPr/>
        </p:nvPicPr>
        <p:blipFill>
          <a:blip r:embed="rId3">
            <a:alphaModFix amt="4000"/>
          </a:blip>
          <a:stretch>
            <a:fillRect/>
          </a:stretch>
        </p:blipFill>
        <p:spPr>
          <a:xfrm>
            <a:off x="0" y="0"/>
            <a:ext cx="12192000" cy="6858000"/>
          </a:xfrm>
          <a:prstGeom prst="rect">
            <a:avLst/>
          </a:prstGeom>
          <a:noFill/>
          <a:ln>
            <a:noFill/>
          </a:ln>
        </p:spPr>
      </p:pic>
      <p:sp>
        <p:nvSpPr>
          <p:cNvPr id="1069" name="Google Shape;1069;p18"/>
          <p:cNvSpPr/>
          <p:nvPr/>
        </p:nvSpPr>
        <p:spPr>
          <a:xfrm>
            <a:off x="122174" y="5200434"/>
            <a:ext cx="7790180" cy="1350645"/>
          </a:xfrm>
          <a:custGeom>
            <a:avLst/>
            <a:gdLst/>
            <a:ahLst/>
            <a:cxnLst/>
            <a:rect l="l" t="t" r="r" b="b"/>
            <a:pathLst>
              <a:path w="7790180" h="1350645" extrusionOk="0">
                <a:moveTo>
                  <a:pt x="7727297" y="0"/>
                </a:moveTo>
                <a:lnTo>
                  <a:pt x="62590" y="0"/>
                </a:lnTo>
                <a:lnTo>
                  <a:pt x="38227" y="4918"/>
                </a:lnTo>
                <a:lnTo>
                  <a:pt x="18332" y="18332"/>
                </a:lnTo>
                <a:lnTo>
                  <a:pt x="4918" y="38226"/>
                </a:lnTo>
                <a:lnTo>
                  <a:pt x="0" y="62589"/>
                </a:lnTo>
                <a:lnTo>
                  <a:pt x="0" y="1287481"/>
                </a:lnTo>
                <a:lnTo>
                  <a:pt x="4918" y="1311844"/>
                </a:lnTo>
                <a:lnTo>
                  <a:pt x="18332" y="1331739"/>
                </a:lnTo>
                <a:lnTo>
                  <a:pt x="38227" y="1345152"/>
                </a:lnTo>
                <a:lnTo>
                  <a:pt x="62590" y="1350071"/>
                </a:lnTo>
                <a:lnTo>
                  <a:pt x="7727297" y="1350071"/>
                </a:lnTo>
                <a:lnTo>
                  <a:pt x="7751660" y="1345152"/>
                </a:lnTo>
                <a:lnTo>
                  <a:pt x="7771555" y="1331739"/>
                </a:lnTo>
                <a:lnTo>
                  <a:pt x="7784969" y="1311844"/>
                </a:lnTo>
                <a:lnTo>
                  <a:pt x="7789888" y="1287481"/>
                </a:lnTo>
                <a:lnTo>
                  <a:pt x="7789888" y="62589"/>
                </a:lnTo>
                <a:lnTo>
                  <a:pt x="7784969" y="38226"/>
                </a:lnTo>
                <a:lnTo>
                  <a:pt x="7771555" y="18332"/>
                </a:lnTo>
                <a:lnTo>
                  <a:pt x="7751660" y="4918"/>
                </a:lnTo>
                <a:lnTo>
                  <a:pt x="7727297" y="0"/>
                </a:lnTo>
                <a:close/>
              </a:path>
            </a:pathLst>
          </a:custGeom>
          <a:solidFill>
            <a:srgbClr val="F1C6D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0" name="Google Shape;1070;p18"/>
          <p:cNvSpPr/>
          <p:nvPr/>
        </p:nvSpPr>
        <p:spPr>
          <a:xfrm>
            <a:off x="104789" y="1250204"/>
            <a:ext cx="3368675" cy="1639570"/>
          </a:xfrm>
          <a:custGeom>
            <a:avLst/>
            <a:gdLst/>
            <a:ahLst/>
            <a:cxnLst/>
            <a:rect l="l" t="t" r="r" b="b"/>
            <a:pathLst>
              <a:path w="3368675" h="1639570" extrusionOk="0">
                <a:moveTo>
                  <a:pt x="3306400" y="0"/>
                </a:moveTo>
                <a:lnTo>
                  <a:pt x="61730" y="0"/>
                </a:lnTo>
                <a:lnTo>
                  <a:pt x="37702" y="4851"/>
                </a:lnTo>
                <a:lnTo>
                  <a:pt x="18080" y="18080"/>
                </a:lnTo>
                <a:lnTo>
                  <a:pt x="4851" y="37701"/>
                </a:lnTo>
                <a:lnTo>
                  <a:pt x="0" y="61729"/>
                </a:lnTo>
                <a:lnTo>
                  <a:pt x="0" y="1577379"/>
                </a:lnTo>
                <a:lnTo>
                  <a:pt x="4851" y="1601407"/>
                </a:lnTo>
                <a:lnTo>
                  <a:pt x="18080" y="1621028"/>
                </a:lnTo>
                <a:lnTo>
                  <a:pt x="37702" y="1634257"/>
                </a:lnTo>
                <a:lnTo>
                  <a:pt x="61730" y="1639108"/>
                </a:lnTo>
                <a:lnTo>
                  <a:pt x="3306400" y="1639108"/>
                </a:lnTo>
                <a:lnTo>
                  <a:pt x="3330428" y="1634257"/>
                </a:lnTo>
                <a:lnTo>
                  <a:pt x="3350050" y="1621028"/>
                </a:lnTo>
                <a:lnTo>
                  <a:pt x="3363279" y="1601407"/>
                </a:lnTo>
                <a:lnTo>
                  <a:pt x="3368130" y="1577379"/>
                </a:lnTo>
                <a:lnTo>
                  <a:pt x="3368130" y="61729"/>
                </a:lnTo>
                <a:lnTo>
                  <a:pt x="3363279" y="37701"/>
                </a:lnTo>
                <a:lnTo>
                  <a:pt x="3350050" y="18080"/>
                </a:lnTo>
                <a:lnTo>
                  <a:pt x="3330428" y="4851"/>
                </a:lnTo>
                <a:lnTo>
                  <a:pt x="3306400" y="0"/>
                </a:lnTo>
                <a:close/>
              </a:path>
            </a:pathLst>
          </a:custGeom>
          <a:solidFill>
            <a:srgbClr val="D36B9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1" name="Google Shape;1071;p18"/>
          <p:cNvSpPr/>
          <p:nvPr/>
        </p:nvSpPr>
        <p:spPr>
          <a:xfrm>
            <a:off x="104789" y="3002453"/>
            <a:ext cx="7820659" cy="720090"/>
          </a:xfrm>
          <a:custGeom>
            <a:avLst/>
            <a:gdLst/>
            <a:ahLst/>
            <a:cxnLst/>
            <a:rect l="l" t="t" r="r" b="b"/>
            <a:pathLst>
              <a:path w="7820659" h="720089" extrusionOk="0">
                <a:moveTo>
                  <a:pt x="7760426" y="0"/>
                </a:moveTo>
                <a:lnTo>
                  <a:pt x="60133" y="0"/>
                </a:lnTo>
                <a:lnTo>
                  <a:pt x="36727" y="4725"/>
                </a:lnTo>
                <a:lnTo>
                  <a:pt x="17612" y="17612"/>
                </a:lnTo>
                <a:lnTo>
                  <a:pt x="4725" y="36727"/>
                </a:lnTo>
                <a:lnTo>
                  <a:pt x="0" y="60134"/>
                </a:lnTo>
                <a:lnTo>
                  <a:pt x="0" y="659603"/>
                </a:lnTo>
                <a:lnTo>
                  <a:pt x="4725" y="683010"/>
                </a:lnTo>
                <a:lnTo>
                  <a:pt x="17612" y="702125"/>
                </a:lnTo>
                <a:lnTo>
                  <a:pt x="36727" y="715012"/>
                </a:lnTo>
                <a:lnTo>
                  <a:pt x="60133" y="719738"/>
                </a:lnTo>
                <a:lnTo>
                  <a:pt x="7760426" y="719738"/>
                </a:lnTo>
                <a:lnTo>
                  <a:pt x="7783833" y="715012"/>
                </a:lnTo>
                <a:lnTo>
                  <a:pt x="7802948" y="702125"/>
                </a:lnTo>
                <a:lnTo>
                  <a:pt x="7815835" y="683010"/>
                </a:lnTo>
                <a:lnTo>
                  <a:pt x="7820561" y="659603"/>
                </a:lnTo>
                <a:lnTo>
                  <a:pt x="7820561" y="60134"/>
                </a:lnTo>
                <a:lnTo>
                  <a:pt x="7815835" y="36727"/>
                </a:lnTo>
                <a:lnTo>
                  <a:pt x="7802948" y="17612"/>
                </a:lnTo>
                <a:lnTo>
                  <a:pt x="7783833" y="4725"/>
                </a:lnTo>
                <a:lnTo>
                  <a:pt x="7760426" y="0"/>
                </a:lnTo>
                <a:close/>
              </a:path>
            </a:pathLst>
          </a:custGeom>
          <a:solidFill>
            <a:srgbClr val="F0CCD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2" name="Google Shape;1072;p18"/>
          <p:cNvSpPr/>
          <p:nvPr/>
        </p:nvSpPr>
        <p:spPr>
          <a:xfrm>
            <a:off x="104790" y="3833158"/>
            <a:ext cx="3352800" cy="1260475"/>
          </a:xfrm>
          <a:custGeom>
            <a:avLst/>
            <a:gdLst/>
            <a:ahLst/>
            <a:cxnLst/>
            <a:rect l="l" t="t" r="r" b="b"/>
            <a:pathLst>
              <a:path w="3352800" h="1260475" extrusionOk="0">
                <a:moveTo>
                  <a:pt x="3311849" y="0"/>
                </a:moveTo>
                <a:lnTo>
                  <a:pt x="40823" y="0"/>
                </a:lnTo>
                <a:lnTo>
                  <a:pt x="24932" y="3208"/>
                </a:lnTo>
                <a:lnTo>
                  <a:pt x="11956" y="11957"/>
                </a:lnTo>
                <a:lnTo>
                  <a:pt x="3208" y="24933"/>
                </a:lnTo>
                <a:lnTo>
                  <a:pt x="0" y="40824"/>
                </a:lnTo>
                <a:lnTo>
                  <a:pt x="0" y="1219111"/>
                </a:lnTo>
                <a:lnTo>
                  <a:pt x="3208" y="1235001"/>
                </a:lnTo>
                <a:lnTo>
                  <a:pt x="11956" y="1247977"/>
                </a:lnTo>
                <a:lnTo>
                  <a:pt x="24932" y="1256725"/>
                </a:lnTo>
                <a:lnTo>
                  <a:pt x="40823" y="1259933"/>
                </a:lnTo>
                <a:lnTo>
                  <a:pt x="3311849" y="1259933"/>
                </a:lnTo>
                <a:lnTo>
                  <a:pt x="3327739" y="1256725"/>
                </a:lnTo>
                <a:lnTo>
                  <a:pt x="3340715" y="1247977"/>
                </a:lnTo>
                <a:lnTo>
                  <a:pt x="3349464" y="1235001"/>
                </a:lnTo>
                <a:lnTo>
                  <a:pt x="3352672" y="1219111"/>
                </a:lnTo>
                <a:lnTo>
                  <a:pt x="3352672" y="40824"/>
                </a:lnTo>
                <a:lnTo>
                  <a:pt x="3349464" y="24933"/>
                </a:lnTo>
                <a:lnTo>
                  <a:pt x="3340715" y="11957"/>
                </a:lnTo>
                <a:lnTo>
                  <a:pt x="3327739" y="3208"/>
                </a:lnTo>
                <a:lnTo>
                  <a:pt x="3311849" y="0"/>
                </a:lnTo>
                <a:close/>
              </a:path>
            </a:pathLst>
          </a:custGeom>
          <a:solidFill>
            <a:srgbClr val="E38F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3" name="Google Shape;1073;p18"/>
          <p:cNvSpPr/>
          <p:nvPr/>
        </p:nvSpPr>
        <p:spPr>
          <a:xfrm>
            <a:off x="4796608" y="3878867"/>
            <a:ext cx="3115945" cy="1145540"/>
          </a:xfrm>
          <a:custGeom>
            <a:avLst/>
            <a:gdLst/>
            <a:ahLst/>
            <a:cxnLst/>
            <a:rect l="l" t="t" r="r" b="b"/>
            <a:pathLst>
              <a:path w="3115945" h="1145539" extrusionOk="0">
                <a:moveTo>
                  <a:pt x="3071036" y="0"/>
                </a:moveTo>
                <a:lnTo>
                  <a:pt x="44418" y="0"/>
                </a:lnTo>
                <a:lnTo>
                  <a:pt x="27128" y="3490"/>
                </a:lnTo>
                <a:lnTo>
                  <a:pt x="13009" y="13009"/>
                </a:lnTo>
                <a:lnTo>
                  <a:pt x="3490" y="27128"/>
                </a:lnTo>
                <a:lnTo>
                  <a:pt x="0" y="44418"/>
                </a:lnTo>
                <a:lnTo>
                  <a:pt x="0" y="1100655"/>
                </a:lnTo>
                <a:lnTo>
                  <a:pt x="3490" y="1117945"/>
                </a:lnTo>
                <a:lnTo>
                  <a:pt x="13009" y="1132064"/>
                </a:lnTo>
                <a:lnTo>
                  <a:pt x="27128" y="1141583"/>
                </a:lnTo>
                <a:lnTo>
                  <a:pt x="44418" y="1145073"/>
                </a:lnTo>
                <a:lnTo>
                  <a:pt x="3071036" y="1145073"/>
                </a:lnTo>
                <a:lnTo>
                  <a:pt x="3088326" y="1141583"/>
                </a:lnTo>
                <a:lnTo>
                  <a:pt x="3102444" y="1132064"/>
                </a:lnTo>
                <a:lnTo>
                  <a:pt x="3111964" y="1117945"/>
                </a:lnTo>
                <a:lnTo>
                  <a:pt x="3115454" y="1100655"/>
                </a:lnTo>
                <a:lnTo>
                  <a:pt x="3115454" y="44418"/>
                </a:lnTo>
                <a:lnTo>
                  <a:pt x="3111964" y="27128"/>
                </a:lnTo>
                <a:lnTo>
                  <a:pt x="3102444" y="13009"/>
                </a:lnTo>
                <a:lnTo>
                  <a:pt x="3088326" y="3490"/>
                </a:lnTo>
                <a:lnTo>
                  <a:pt x="3071036" y="0"/>
                </a:lnTo>
                <a:close/>
              </a:path>
            </a:pathLst>
          </a:custGeom>
          <a:solidFill>
            <a:srgbClr val="E38F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74" name="Google Shape;1074;p18"/>
          <p:cNvGrpSpPr/>
          <p:nvPr/>
        </p:nvGrpSpPr>
        <p:grpSpPr>
          <a:xfrm>
            <a:off x="4800944" y="1643035"/>
            <a:ext cx="3122295" cy="1232535"/>
            <a:chOff x="4800944" y="1643035"/>
            <a:chExt cx="3122295" cy="1232535"/>
          </a:xfrm>
        </p:grpSpPr>
        <p:sp>
          <p:nvSpPr>
            <p:cNvPr id="1075" name="Google Shape;1075;p18"/>
            <p:cNvSpPr/>
            <p:nvPr/>
          </p:nvSpPr>
          <p:spPr>
            <a:xfrm>
              <a:off x="4800944" y="1643035"/>
              <a:ext cx="3122295" cy="1232535"/>
            </a:xfrm>
            <a:custGeom>
              <a:avLst/>
              <a:gdLst/>
              <a:ahLst/>
              <a:cxnLst/>
              <a:rect l="l" t="t" r="r" b="b"/>
              <a:pathLst>
                <a:path w="3122295" h="1232535" extrusionOk="0">
                  <a:moveTo>
                    <a:pt x="3058647" y="0"/>
                  </a:moveTo>
                  <a:lnTo>
                    <a:pt x="63563" y="0"/>
                  </a:lnTo>
                  <a:lnTo>
                    <a:pt x="38821" y="4995"/>
                  </a:lnTo>
                  <a:lnTo>
                    <a:pt x="18617" y="18617"/>
                  </a:lnTo>
                  <a:lnTo>
                    <a:pt x="4995" y="38822"/>
                  </a:lnTo>
                  <a:lnTo>
                    <a:pt x="0" y="63564"/>
                  </a:lnTo>
                  <a:lnTo>
                    <a:pt x="0" y="1168751"/>
                  </a:lnTo>
                  <a:lnTo>
                    <a:pt x="4995" y="1193493"/>
                  </a:lnTo>
                  <a:lnTo>
                    <a:pt x="18617" y="1213698"/>
                  </a:lnTo>
                  <a:lnTo>
                    <a:pt x="38821" y="1227321"/>
                  </a:lnTo>
                  <a:lnTo>
                    <a:pt x="63563" y="1232316"/>
                  </a:lnTo>
                  <a:lnTo>
                    <a:pt x="3058647" y="1232316"/>
                  </a:lnTo>
                  <a:lnTo>
                    <a:pt x="3083389" y="1227321"/>
                  </a:lnTo>
                  <a:lnTo>
                    <a:pt x="3103594" y="1213698"/>
                  </a:lnTo>
                  <a:lnTo>
                    <a:pt x="3117217" y="1193493"/>
                  </a:lnTo>
                  <a:lnTo>
                    <a:pt x="3122212" y="1168751"/>
                  </a:lnTo>
                  <a:lnTo>
                    <a:pt x="3122212" y="63564"/>
                  </a:lnTo>
                  <a:lnTo>
                    <a:pt x="3117217" y="38822"/>
                  </a:lnTo>
                  <a:lnTo>
                    <a:pt x="3103594" y="18617"/>
                  </a:lnTo>
                  <a:lnTo>
                    <a:pt x="3083389" y="4995"/>
                  </a:lnTo>
                  <a:lnTo>
                    <a:pt x="3058647" y="0"/>
                  </a:lnTo>
                  <a:close/>
                </a:path>
              </a:pathLst>
            </a:custGeom>
            <a:solidFill>
              <a:srgbClr val="E38F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6" name="Google Shape;1076;p18"/>
            <p:cNvSpPr/>
            <p:nvPr/>
          </p:nvSpPr>
          <p:spPr>
            <a:xfrm>
              <a:off x="4800944" y="1643035"/>
              <a:ext cx="3122295" cy="1232535"/>
            </a:xfrm>
            <a:custGeom>
              <a:avLst/>
              <a:gdLst/>
              <a:ahLst/>
              <a:cxnLst/>
              <a:rect l="l" t="t" r="r" b="b"/>
              <a:pathLst>
                <a:path w="3122295" h="1232535" extrusionOk="0">
                  <a:moveTo>
                    <a:pt x="0" y="63564"/>
                  </a:moveTo>
                  <a:lnTo>
                    <a:pt x="4995" y="38822"/>
                  </a:lnTo>
                  <a:lnTo>
                    <a:pt x="18617" y="18617"/>
                  </a:lnTo>
                  <a:lnTo>
                    <a:pt x="38822" y="4995"/>
                  </a:lnTo>
                  <a:lnTo>
                    <a:pt x="63564" y="0"/>
                  </a:lnTo>
                  <a:lnTo>
                    <a:pt x="3058648" y="0"/>
                  </a:lnTo>
                  <a:lnTo>
                    <a:pt x="3083389" y="4995"/>
                  </a:lnTo>
                  <a:lnTo>
                    <a:pt x="3103594" y="18617"/>
                  </a:lnTo>
                  <a:lnTo>
                    <a:pt x="3117216" y="38822"/>
                  </a:lnTo>
                  <a:lnTo>
                    <a:pt x="3122212" y="63564"/>
                  </a:lnTo>
                  <a:lnTo>
                    <a:pt x="3122212" y="1168752"/>
                  </a:lnTo>
                  <a:lnTo>
                    <a:pt x="3117216" y="1193493"/>
                  </a:lnTo>
                  <a:lnTo>
                    <a:pt x="3103594" y="1213698"/>
                  </a:lnTo>
                  <a:lnTo>
                    <a:pt x="3083389" y="1227320"/>
                  </a:lnTo>
                  <a:lnTo>
                    <a:pt x="3058648" y="1232316"/>
                  </a:lnTo>
                  <a:lnTo>
                    <a:pt x="63564" y="1232316"/>
                  </a:lnTo>
                  <a:lnTo>
                    <a:pt x="38822" y="1227320"/>
                  </a:lnTo>
                  <a:lnTo>
                    <a:pt x="18617" y="1213698"/>
                  </a:lnTo>
                  <a:lnTo>
                    <a:pt x="4995" y="1193493"/>
                  </a:lnTo>
                  <a:lnTo>
                    <a:pt x="0" y="1168752"/>
                  </a:lnTo>
                  <a:lnTo>
                    <a:pt x="0" y="63564"/>
                  </a:lnTo>
                  <a:close/>
                </a:path>
              </a:pathLst>
            </a:custGeom>
            <a:noFill/>
            <a:ln w="19050" cap="flat" cmpd="sng">
              <a:solidFill>
                <a:srgbClr val="00B0F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7" name="Google Shape;1077;p18"/>
          <p:cNvSpPr/>
          <p:nvPr/>
        </p:nvSpPr>
        <p:spPr>
          <a:xfrm>
            <a:off x="4160203" y="381135"/>
            <a:ext cx="3763010" cy="1155700"/>
          </a:xfrm>
          <a:custGeom>
            <a:avLst/>
            <a:gdLst/>
            <a:ahLst/>
            <a:cxnLst/>
            <a:rect l="l" t="t" r="r" b="b"/>
            <a:pathLst>
              <a:path w="3763009" h="1155700" extrusionOk="0">
                <a:moveTo>
                  <a:pt x="3681009" y="0"/>
                </a:moveTo>
                <a:lnTo>
                  <a:pt x="81942" y="0"/>
                </a:lnTo>
                <a:lnTo>
                  <a:pt x="50046" y="6439"/>
                </a:lnTo>
                <a:lnTo>
                  <a:pt x="24000" y="24000"/>
                </a:lnTo>
                <a:lnTo>
                  <a:pt x="6439" y="50046"/>
                </a:lnTo>
                <a:lnTo>
                  <a:pt x="0" y="81942"/>
                </a:lnTo>
                <a:lnTo>
                  <a:pt x="0" y="1073621"/>
                </a:lnTo>
                <a:lnTo>
                  <a:pt x="6439" y="1105516"/>
                </a:lnTo>
                <a:lnTo>
                  <a:pt x="24000" y="1131562"/>
                </a:lnTo>
                <a:lnTo>
                  <a:pt x="50046" y="1149123"/>
                </a:lnTo>
                <a:lnTo>
                  <a:pt x="81942" y="1155562"/>
                </a:lnTo>
                <a:lnTo>
                  <a:pt x="3681009" y="1155562"/>
                </a:lnTo>
                <a:lnTo>
                  <a:pt x="3712905" y="1149123"/>
                </a:lnTo>
                <a:lnTo>
                  <a:pt x="3738951" y="1131562"/>
                </a:lnTo>
                <a:lnTo>
                  <a:pt x="3756512" y="1105516"/>
                </a:lnTo>
                <a:lnTo>
                  <a:pt x="3762951" y="1073621"/>
                </a:lnTo>
                <a:lnTo>
                  <a:pt x="3762951" y="81942"/>
                </a:lnTo>
                <a:lnTo>
                  <a:pt x="3756512" y="50046"/>
                </a:lnTo>
                <a:lnTo>
                  <a:pt x="3738951" y="24000"/>
                </a:lnTo>
                <a:lnTo>
                  <a:pt x="3712905" y="6439"/>
                </a:lnTo>
                <a:lnTo>
                  <a:pt x="3681009" y="0"/>
                </a:lnTo>
                <a:close/>
              </a:path>
            </a:pathLst>
          </a:custGeom>
          <a:solidFill>
            <a:srgbClr val="F1C6D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8" name="Google Shape;1078;p18"/>
          <p:cNvSpPr txBox="1"/>
          <p:nvPr/>
        </p:nvSpPr>
        <p:spPr>
          <a:xfrm>
            <a:off x="342177" y="48250"/>
            <a:ext cx="7276200" cy="674700"/>
          </a:xfrm>
          <a:prstGeom prst="rect">
            <a:avLst/>
          </a:prstGeom>
          <a:noFill/>
          <a:ln>
            <a:noFill/>
          </a:ln>
        </p:spPr>
        <p:txBody>
          <a:bodyPr spcFirstLastPara="1" wrap="square" lIns="0" tIns="33000" rIns="0" bIns="0" anchor="t" anchorCtr="0">
            <a:spAutoFit/>
          </a:bodyPr>
          <a:lstStyle/>
          <a:p>
            <a:pPr marL="12700" marR="5080" lvl="0" indent="0" algn="l" rtl="0">
              <a:lnSpc>
                <a:spcPct val="108333"/>
              </a:lnSpc>
              <a:spcBef>
                <a:spcPts val="0"/>
              </a:spcBef>
              <a:spcAft>
                <a:spcPts val="0"/>
              </a:spcAft>
              <a:buNone/>
            </a:pPr>
            <a:r>
              <a:rPr lang="en-US" sz="2000" b="1">
                <a:solidFill>
                  <a:srgbClr val="FAEF0E"/>
                </a:solidFill>
              </a:rPr>
              <a:t>Information Assurance &amp;  Security Research Group</a:t>
            </a:r>
            <a:endParaRPr sz="2000" b="1">
              <a:solidFill>
                <a:srgbClr val="FAEF0E"/>
              </a:solidFill>
            </a:endParaRPr>
          </a:p>
          <a:p>
            <a:pPr marL="12700" marR="5080" lvl="0" indent="0" algn="l" rtl="0">
              <a:lnSpc>
                <a:spcPct val="108333"/>
              </a:lnSpc>
              <a:spcBef>
                <a:spcPts val="0"/>
              </a:spcBef>
              <a:spcAft>
                <a:spcPts val="0"/>
              </a:spcAft>
              <a:buNone/>
            </a:pPr>
            <a:r>
              <a:rPr lang="en-US" sz="2000" b="1">
                <a:solidFill>
                  <a:srgbClr val="FAEF0E"/>
                </a:solidFill>
              </a:rPr>
              <a:t>(IASRG)</a:t>
            </a:r>
            <a:endParaRPr sz="2000" b="1">
              <a:solidFill>
                <a:srgbClr val="FAEF0E"/>
              </a:solidFill>
            </a:endParaRPr>
          </a:p>
        </p:txBody>
      </p:sp>
      <p:sp>
        <p:nvSpPr>
          <p:cNvPr id="1079" name="Google Shape;1079;p18"/>
          <p:cNvSpPr txBox="1"/>
          <p:nvPr/>
        </p:nvSpPr>
        <p:spPr>
          <a:xfrm>
            <a:off x="3078523" y="4016248"/>
            <a:ext cx="793200" cy="760200"/>
          </a:xfrm>
          <a:prstGeom prst="rect">
            <a:avLst/>
          </a:prstGeom>
          <a:noFill/>
          <a:ln>
            <a:noFill/>
          </a:ln>
        </p:spPr>
        <p:txBody>
          <a:bodyPr spcFirstLastPara="1" wrap="square" lIns="0" tIns="26025" rIns="0" bIns="0" anchor="t" anchorCtr="0">
            <a:spAutoFit/>
          </a:bodyPr>
          <a:lstStyle/>
          <a:p>
            <a:pPr marL="93345" marR="86360" lvl="0" indent="-634" algn="ctr" rtl="0">
              <a:lnSpc>
                <a:spcPct val="114615"/>
              </a:lnSpc>
              <a:spcBef>
                <a:spcPts val="0"/>
              </a:spcBef>
              <a:spcAft>
                <a:spcPts val="0"/>
              </a:spcAft>
              <a:buNone/>
            </a:pPr>
            <a:r>
              <a:rPr lang="en-US" sz="1100" b="1">
                <a:solidFill>
                  <a:srgbClr val="C00000"/>
                </a:solidFill>
                <a:latin typeface="Arial"/>
                <a:ea typeface="Arial"/>
                <a:cs typeface="Arial"/>
                <a:sym typeface="Arial"/>
              </a:rPr>
              <a:t>DATA  PRIVACY</a:t>
            </a:r>
            <a:endParaRPr sz="1100">
              <a:solidFill>
                <a:schemeClr val="dk1"/>
              </a:solidFill>
              <a:latin typeface="Arial"/>
              <a:ea typeface="Arial"/>
              <a:cs typeface="Arial"/>
              <a:sym typeface="Arial"/>
            </a:endParaRPr>
          </a:p>
          <a:p>
            <a:pPr marL="0" marR="0" lvl="0" indent="0" algn="ctr" rtl="0">
              <a:lnSpc>
                <a:spcPct val="100000"/>
              </a:lnSpc>
              <a:spcBef>
                <a:spcPts val="10"/>
              </a:spcBef>
              <a:spcAft>
                <a:spcPts val="0"/>
              </a:spcAft>
              <a:buNone/>
            </a:pPr>
            <a:r>
              <a:rPr lang="en-US" sz="1100" b="1">
                <a:solidFill>
                  <a:schemeClr val="dk1"/>
                </a:solidFill>
                <a:latin typeface="Arial"/>
                <a:ea typeface="Arial"/>
                <a:cs typeface="Arial"/>
                <a:sym typeface="Arial"/>
              </a:rPr>
              <a:t>&amp;</a:t>
            </a:r>
            <a:endParaRPr sz="1100">
              <a:solidFill>
                <a:schemeClr val="dk1"/>
              </a:solidFill>
              <a:latin typeface="Arial"/>
              <a:ea typeface="Arial"/>
              <a:cs typeface="Arial"/>
              <a:sym typeface="Arial"/>
            </a:endParaRPr>
          </a:p>
          <a:p>
            <a:pPr marL="0" marR="0" lvl="0" indent="0" algn="ctr" rtl="0">
              <a:lnSpc>
                <a:spcPct val="100000"/>
              </a:lnSpc>
              <a:spcBef>
                <a:spcPts val="45"/>
              </a:spcBef>
              <a:spcAft>
                <a:spcPts val="0"/>
              </a:spcAft>
              <a:buNone/>
            </a:pPr>
            <a:r>
              <a:rPr lang="en-US" sz="1100" b="1">
                <a:solidFill>
                  <a:schemeClr val="dk1"/>
                </a:solidFill>
                <a:latin typeface="Arial"/>
                <a:ea typeface="Arial"/>
                <a:cs typeface="Arial"/>
                <a:sym typeface="Arial"/>
              </a:rPr>
              <a:t>Data Mining</a:t>
            </a:r>
            <a:endParaRPr sz="1100">
              <a:solidFill>
                <a:schemeClr val="dk1"/>
              </a:solidFill>
              <a:latin typeface="Arial"/>
              <a:ea typeface="Arial"/>
              <a:cs typeface="Arial"/>
              <a:sym typeface="Arial"/>
            </a:endParaRPr>
          </a:p>
        </p:txBody>
      </p:sp>
      <p:sp>
        <p:nvSpPr>
          <p:cNvPr id="1080" name="Google Shape;1080;p18"/>
          <p:cNvSpPr/>
          <p:nvPr/>
        </p:nvSpPr>
        <p:spPr>
          <a:xfrm>
            <a:off x="4184350" y="3791182"/>
            <a:ext cx="1226820" cy="1322070"/>
          </a:xfrm>
          <a:custGeom>
            <a:avLst/>
            <a:gdLst/>
            <a:ahLst/>
            <a:cxnLst/>
            <a:rect l="l" t="t" r="r" b="b"/>
            <a:pathLst>
              <a:path w="1226820" h="1322070" extrusionOk="0">
                <a:moveTo>
                  <a:pt x="613248" y="0"/>
                </a:moveTo>
                <a:lnTo>
                  <a:pt x="0" y="306624"/>
                </a:lnTo>
                <a:lnTo>
                  <a:pt x="0" y="1015339"/>
                </a:lnTo>
                <a:lnTo>
                  <a:pt x="613248" y="1321964"/>
                </a:lnTo>
                <a:lnTo>
                  <a:pt x="1226498" y="1015339"/>
                </a:lnTo>
                <a:lnTo>
                  <a:pt x="1226498" y="306624"/>
                </a:lnTo>
                <a:lnTo>
                  <a:pt x="61324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1" name="Google Shape;1081;p18"/>
          <p:cNvSpPr/>
          <p:nvPr/>
        </p:nvSpPr>
        <p:spPr>
          <a:xfrm>
            <a:off x="4184350" y="3791182"/>
            <a:ext cx="1226820" cy="1322070"/>
          </a:xfrm>
          <a:custGeom>
            <a:avLst/>
            <a:gdLst/>
            <a:ahLst/>
            <a:cxnLst/>
            <a:rect l="l" t="t" r="r" b="b"/>
            <a:pathLst>
              <a:path w="1226820" h="1322070" extrusionOk="0">
                <a:moveTo>
                  <a:pt x="613248" y="0"/>
                </a:moveTo>
                <a:lnTo>
                  <a:pt x="1226499" y="306625"/>
                </a:lnTo>
                <a:lnTo>
                  <a:pt x="1226499" y="1015339"/>
                </a:lnTo>
                <a:lnTo>
                  <a:pt x="613248" y="1321964"/>
                </a:lnTo>
                <a:lnTo>
                  <a:pt x="0" y="1015339"/>
                </a:lnTo>
                <a:lnTo>
                  <a:pt x="0" y="306625"/>
                </a:lnTo>
                <a:lnTo>
                  <a:pt x="613248" y="0"/>
                </a:lnTo>
                <a:close/>
              </a:path>
            </a:pathLst>
          </a:custGeom>
          <a:noFill/>
          <a:ln w="571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2" name="Google Shape;1082;p18"/>
          <p:cNvSpPr/>
          <p:nvPr/>
        </p:nvSpPr>
        <p:spPr>
          <a:xfrm>
            <a:off x="3517314" y="2696020"/>
            <a:ext cx="1226820" cy="1322070"/>
          </a:xfrm>
          <a:custGeom>
            <a:avLst/>
            <a:gdLst/>
            <a:ahLst/>
            <a:cxnLst/>
            <a:rect l="l" t="t" r="r" b="b"/>
            <a:pathLst>
              <a:path w="1226820" h="1322070" extrusionOk="0">
                <a:moveTo>
                  <a:pt x="613248" y="0"/>
                </a:moveTo>
                <a:lnTo>
                  <a:pt x="0" y="306624"/>
                </a:lnTo>
                <a:lnTo>
                  <a:pt x="0" y="1015339"/>
                </a:lnTo>
                <a:lnTo>
                  <a:pt x="613248" y="1321964"/>
                </a:lnTo>
                <a:lnTo>
                  <a:pt x="1226498" y="1015339"/>
                </a:lnTo>
                <a:lnTo>
                  <a:pt x="1226498" y="306624"/>
                </a:lnTo>
                <a:lnTo>
                  <a:pt x="61324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3" name="Google Shape;1083;p18"/>
          <p:cNvSpPr/>
          <p:nvPr/>
        </p:nvSpPr>
        <p:spPr>
          <a:xfrm>
            <a:off x="3517314" y="2696020"/>
            <a:ext cx="1226820" cy="1322070"/>
          </a:xfrm>
          <a:custGeom>
            <a:avLst/>
            <a:gdLst/>
            <a:ahLst/>
            <a:cxnLst/>
            <a:rect l="l" t="t" r="r" b="b"/>
            <a:pathLst>
              <a:path w="1226820" h="1322070" extrusionOk="0">
                <a:moveTo>
                  <a:pt x="613248" y="0"/>
                </a:moveTo>
                <a:lnTo>
                  <a:pt x="1226499" y="306625"/>
                </a:lnTo>
                <a:lnTo>
                  <a:pt x="1226499" y="1015339"/>
                </a:lnTo>
                <a:lnTo>
                  <a:pt x="613248" y="1321964"/>
                </a:lnTo>
                <a:lnTo>
                  <a:pt x="0" y="1015339"/>
                </a:lnTo>
                <a:lnTo>
                  <a:pt x="0" y="306625"/>
                </a:lnTo>
                <a:lnTo>
                  <a:pt x="613248" y="0"/>
                </a:lnTo>
                <a:close/>
              </a:path>
            </a:pathLst>
          </a:custGeom>
          <a:noFill/>
          <a:ln w="57150"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4" name="Google Shape;1084;p18"/>
          <p:cNvSpPr txBox="1"/>
          <p:nvPr/>
        </p:nvSpPr>
        <p:spPr>
          <a:xfrm>
            <a:off x="3745918" y="740546"/>
            <a:ext cx="839400" cy="783600"/>
          </a:xfrm>
          <a:prstGeom prst="rect">
            <a:avLst/>
          </a:prstGeom>
          <a:noFill/>
          <a:ln>
            <a:noFill/>
          </a:ln>
        </p:spPr>
        <p:txBody>
          <a:bodyPr spcFirstLastPara="1" wrap="square" lIns="0" tIns="24125" rIns="0" bIns="0" anchor="t" anchorCtr="0">
            <a:spAutoFit/>
          </a:bodyPr>
          <a:lstStyle/>
          <a:p>
            <a:pPr marL="12065" marR="5080" lvl="0" indent="-635" algn="ctr" rtl="0">
              <a:lnSpc>
                <a:spcPct val="116153"/>
              </a:lnSpc>
              <a:spcBef>
                <a:spcPts val="0"/>
              </a:spcBef>
              <a:spcAft>
                <a:spcPts val="0"/>
              </a:spcAft>
              <a:buNone/>
            </a:pPr>
            <a:r>
              <a:rPr lang="en-US" sz="1100" b="1">
                <a:solidFill>
                  <a:srgbClr val="C00000"/>
                </a:solidFill>
                <a:latin typeface="Arial"/>
                <a:ea typeface="Arial"/>
                <a:cs typeface="Arial"/>
                <a:sym typeface="Arial"/>
              </a:rPr>
              <a:t>FRAUD AND  FAKE NEWS</a:t>
            </a:r>
            <a:endParaRPr sz="1100">
              <a:solidFill>
                <a:schemeClr val="dk1"/>
              </a:solidFill>
              <a:latin typeface="Arial"/>
              <a:ea typeface="Arial"/>
              <a:cs typeface="Arial"/>
              <a:sym typeface="Arial"/>
            </a:endParaRPr>
          </a:p>
          <a:p>
            <a:pPr marL="635" marR="0" lvl="0" indent="0" algn="ctr" rtl="0">
              <a:lnSpc>
                <a:spcPct val="118846"/>
              </a:lnSpc>
              <a:spcBef>
                <a:spcPts val="0"/>
              </a:spcBef>
              <a:spcAft>
                <a:spcPts val="0"/>
              </a:spcAft>
              <a:buNone/>
            </a:pPr>
            <a:r>
              <a:rPr lang="en-US" sz="1100" b="1">
                <a:solidFill>
                  <a:schemeClr val="dk1"/>
                </a:solidFill>
                <a:latin typeface="Arial"/>
                <a:ea typeface="Arial"/>
                <a:cs typeface="Arial"/>
                <a:sym typeface="Arial"/>
              </a:rPr>
              <a:t>Detection</a:t>
            </a:r>
            <a:endParaRPr sz="1100">
              <a:solidFill>
                <a:schemeClr val="dk1"/>
              </a:solidFill>
              <a:latin typeface="Arial"/>
              <a:ea typeface="Arial"/>
              <a:cs typeface="Arial"/>
              <a:sym typeface="Arial"/>
            </a:endParaRPr>
          </a:p>
        </p:txBody>
      </p:sp>
      <p:sp>
        <p:nvSpPr>
          <p:cNvPr id="1085" name="Google Shape;1085;p18"/>
          <p:cNvSpPr txBox="1"/>
          <p:nvPr/>
        </p:nvSpPr>
        <p:spPr>
          <a:xfrm>
            <a:off x="7897696" y="4840920"/>
            <a:ext cx="1875900" cy="132000"/>
          </a:xfrm>
          <a:prstGeom prst="rect">
            <a:avLst/>
          </a:prstGeom>
          <a:noFill/>
          <a:ln>
            <a:noFill/>
          </a:ln>
        </p:spPr>
        <p:txBody>
          <a:bodyPr spcFirstLastPara="1" wrap="square" lIns="0" tIns="16500" rIns="0" bIns="0" anchor="t" anchorCtr="0">
            <a:spAutoFit/>
          </a:bodyPr>
          <a:lstStyle/>
          <a:p>
            <a:pPr marL="12700" marR="0" lvl="0" indent="0" algn="l" rtl="0">
              <a:lnSpc>
                <a:spcPct val="100000"/>
              </a:lnSpc>
              <a:spcBef>
                <a:spcPts val="0"/>
              </a:spcBef>
              <a:spcAft>
                <a:spcPts val="0"/>
              </a:spcAft>
              <a:buNone/>
            </a:pPr>
            <a:r>
              <a:rPr lang="en-US" sz="750" b="1">
                <a:solidFill>
                  <a:srgbClr val="FFFFFF"/>
                </a:solidFill>
                <a:latin typeface="Arial"/>
                <a:ea typeface="Arial"/>
                <a:cs typeface="Arial"/>
                <a:sym typeface="Arial"/>
              </a:rPr>
              <a:t>SMALL MIDSIZE ENTERPRISE</a:t>
            </a:r>
            <a:endParaRPr sz="750">
              <a:solidFill>
                <a:schemeClr val="dk1"/>
              </a:solidFill>
              <a:latin typeface="Arial"/>
              <a:ea typeface="Arial"/>
              <a:cs typeface="Arial"/>
              <a:sym typeface="Arial"/>
            </a:endParaRPr>
          </a:p>
        </p:txBody>
      </p:sp>
      <p:grpSp>
        <p:nvGrpSpPr>
          <p:cNvPr id="1086" name="Google Shape;1086;p18"/>
          <p:cNvGrpSpPr/>
          <p:nvPr/>
        </p:nvGrpSpPr>
        <p:grpSpPr>
          <a:xfrm>
            <a:off x="10432765" y="3567464"/>
            <a:ext cx="1044011" cy="381596"/>
            <a:chOff x="10585422" y="3058860"/>
            <a:chExt cx="1339850" cy="195580"/>
          </a:xfrm>
        </p:grpSpPr>
        <p:sp>
          <p:nvSpPr>
            <p:cNvPr id="1087" name="Google Shape;1087;p18"/>
            <p:cNvSpPr/>
            <p:nvPr/>
          </p:nvSpPr>
          <p:spPr>
            <a:xfrm>
              <a:off x="10585422" y="3058860"/>
              <a:ext cx="1339850" cy="195580"/>
            </a:xfrm>
            <a:custGeom>
              <a:avLst/>
              <a:gdLst/>
              <a:ahLst/>
              <a:cxnLst/>
              <a:rect l="l" t="t" r="r" b="b"/>
              <a:pathLst>
                <a:path w="1339850" h="195579" extrusionOk="0">
                  <a:moveTo>
                    <a:pt x="1241776" y="0"/>
                  </a:moveTo>
                  <a:lnTo>
                    <a:pt x="97760" y="0"/>
                  </a:lnTo>
                  <a:lnTo>
                    <a:pt x="59707" y="7682"/>
                  </a:lnTo>
                  <a:lnTo>
                    <a:pt x="28633" y="28633"/>
                  </a:lnTo>
                  <a:lnTo>
                    <a:pt x="7682" y="59707"/>
                  </a:lnTo>
                  <a:lnTo>
                    <a:pt x="0" y="97759"/>
                  </a:lnTo>
                  <a:lnTo>
                    <a:pt x="7682" y="135812"/>
                  </a:lnTo>
                  <a:lnTo>
                    <a:pt x="28633" y="166886"/>
                  </a:lnTo>
                  <a:lnTo>
                    <a:pt x="59707" y="187837"/>
                  </a:lnTo>
                  <a:lnTo>
                    <a:pt x="97760" y="195520"/>
                  </a:lnTo>
                  <a:lnTo>
                    <a:pt x="1241775" y="195522"/>
                  </a:lnTo>
                  <a:lnTo>
                    <a:pt x="1279828" y="187840"/>
                  </a:lnTo>
                  <a:lnTo>
                    <a:pt x="1310902" y="166889"/>
                  </a:lnTo>
                  <a:lnTo>
                    <a:pt x="1331853" y="135814"/>
                  </a:lnTo>
                  <a:lnTo>
                    <a:pt x="1339537" y="97760"/>
                  </a:lnTo>
                  <a:lnTo>
                    <a:pt x="1331855" y="59707"/>
                  </a:lnTo>
                  <a:lnTo>
                    <a:pt x="1310904" y="28633"/>
                  </a:lnTo>
                  <a:lnTo>
                    <a:pt x="1279829" y="7682"/>
                  </a:lnTo>
                  <a:lnTo>
                    <a:pt x="1241776" y="0"/>
                  </a:lnTo>
                  <a:close/>
                </a:path>
              </a:pathLst>
            </a:custGeom>
            <a:solidFill>
              <a:srgbClr val="7C7C7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8" name="Google Shape;1088;p18"/>
            <p:cNvSpPr/>
            <p:nvPr/>
          </p:nvSpPr>
          <p:spPr>
            <a:xfrm>
              <a:off x="10585422" y="3058860"/>
              <a:ext cx="1339850" cy="195580"/>
            </a:xfrm>
            <a:custGeom>
              <a:avLst/>
              <a:gdLst/>
              <a:ahLst/>
              <a:cxnLst/>
              <a:rect l="l" t="t" r="r" b="b"/>
              <a:pathLst>
                <a:path w="1339850" h="195579" extrusionOk="0">
                  <a:moveTo>
                    <a:pt x="0" y="97761"/>
                  </a:moveTo>
                  <a:lnTo>
                    <a:pt x="7682" y="59708"/>
                  </a:lnTo>
                  <a:lnTo>
                    <a:pt x="28633" y="28633"/>
                  </a:lnTo>
                  <a:lnTo>
                    <a:pt x="59707" y="7682"/>
                  </a:lnTo>
                  <a:lnTo>
                    <a:pt x="97760" y="0"/>
                  </a:lnTo>
                  <a:lnTo>
                    <a:pt x="1241777" y="0"/>
                  </a:lnTo>
                  <a:lnTo>
                    <a:pt x="1279829" y="7682"/>
                  </a:lnTo>
                  <a:lnTo>
                    <a:pt x="1310903" y="28633"/>
                  </a:lnTo>
                  <a:lnTo>
                    <a:pt x="1331854" y="59708"/>
                  </a:lnTo>
                  <a:lnTo>
                    <a:pt x="1339537" y="97761"/>
                  </a:lnTo>
                  <a:lnTo>
                    <a:pt x="1331853" y="135814"/>
                  </a:lnTo>
                  <a:lnTo>
                    <a:pt x="1310902" y="166888"/>
                  </a:lnTo>
                  <a:lnTo>
                    <a:pt x="1279828" y="187839"/>
                  </a:lnTo>
                  <a:lnTo>
                    <a:pt x="1241775" y="195522"/>
                  </a:lnTo>
                  <a:lnTo>
                    <a:pt x="97760" y="195521"/>
                  </a:lnTo>
                  <a:lnTo>
                    <a:pt x="59707" y="187838"/>
                  </a:lnTo>
                  <a:lnTo>
                    <a:pt x="28633" y="166887"/>
                  </a:lnTo>
                  <a:lnTo>
                    <a:pt x="7682" y="135812"/>
                  </a:lnTo>
                  <a:lnTo>
                    <a:pt x="0" y="97759"/>
                  </a:lnTo>
                  <a:close/>
                </a:path>
              </a:pathLst>
            </a:custGeom>
            <a:noFill/>
            <a:ln w="19050"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89" name="Google Shape;1089;p18"/>
          <p:cNvGrpSpPr/>
          <p:nvPr/>
        </p:nvGrpSpPr>
        <p:grpSpPr>
          <a:xfrm>
            <a:off x="9242097" y="5121725"/>
            <a:ext cx="2949902" cy="1364689"/>
            <a:chOff x="5746671" y="3778830"/>
            <a:chExt cx="6214245" cy="3055045"/>
          </a:xfrm>
        </p:grpSpPr>
        <p:sp>
          <p:nvSpPr>
            <p:cNvPr id="1090" name="Google Shape;1090;p18"/>
            <p:cNvSpPr txBox="1"/>
            <p:nvPr/>
          </p:nvSpPr>
          <p:spPr>
            <a:xfrm>
              <a:off x="5884745" y="5119327"/>
              <a:ext cx="3367200" cy="724500"/>
            </a:xfrm>
            <a:prstGeom prst="rect">
              <a:avLst/>
            </a:prstGeom>
            <a:noFill/>
            <a:ln>
              <a:noFill/>
            </a:ln>
          </p:spPr>
          <p:txBody>
            <a:bodyPr spcFirstLastPara="1" wrap="square" lIns="0" tIns="26025" rIns="0" bIns="0" anchor="t" anchorCtr="0">
              <a:spAutoFit/>
            </a:bodyPr>
            <a:lstStyle/>
            <a:p>
              <a:pPr marL="35560" marR="5080" lvl="0" indent="-23494" algn="l" rtl="0">
                <a:lnSpc>
                  <a:spcPct val="114615"/>
                </a:lnSpc>
                <a:spcBef>
                  <a:spcPts val="0"/>
                </a:spcBef>
                <a:spcAft>
                  <a:spcPts val="0"/>
                </a:spcAft>
                <a:buNone/>
              </a:pPr>
              <a:r>
                <a:rPr lang="en-US" sz="900">
                  <a:solidFill>
                    <a:schemeClr val="lt1"/>
                  </a:solidFill>
                  <a:latin typeface="Arial"/>
                  <a:ea typeface="Arial"/>
                  <a:cs typeface="Arial"/>
                  <a:sym typeface="Arial"/>
                </a:rPr>
                <a:t>Security &amp; Social  Threat Assistant</a:t>
              </a:r>
              <a:endParaRPr sz="900">
                <a:solidFill>
                  <a:schemeClr val="lt1"/>
                </a:solidFill>
                <a:latin typeface="Arial"/>
                <a:ea typeface="Arial"/>
                <a:cs typeface="Arial"/>
                <a:sym typeface="Arial"/>
              </a:endParaRPr>
            </a:p>
          </p:txBody>
        </p:sp>
        <p:grpSp>
          <p:nvGrpSpPr>
            <p:cNvPr id="1091" name="Google Shape;1091;p18"/>
            <p:cNvGrpSpPr/>
            <p:nvPr/>
          </p:nvGrpSpPr>
          <p:grpSpPr>
            <a:xfrm>
              <a:off x="5746671" y="3778830"/>
              <a:ext cx="6214245" cy="3055045"/>
              <a:chOff x="5746671" y="3778830"/>
              <a:chExt cx="6214245" cy="3055045"/>
            </a:xfrm>
          </p:grpSpPr>
          <p:pic>
            <p:nvPicPr>
              <p:cNvPr id="1092" name="Google Shape;1092;p18"/>
              <p:cNvPicPr preferRelativeResize="0"/>
              <p:nvPr/>
            </p:nvPicPr>
            <p:blipFill rotWithShape="1">
              <a:blip r:embed="rId4">
                <a:alphaModFix/>
              </a:blip>
              <a:srcRect/>
              <a:stretch/>
            </p:blipFill>
            <p:spPr>
              <a:xfrm>
                <a:off x="8929633" y="3778830"/>
                <a:ext cx="3031283" cy="2676013"/>
              </a:xfrm>
              <a:prstGeom prst="rect">
                <a:avLst/>
              </a:prstGeom>
              <a:noFill/>
              <a:ln>
                <a:noFill/>
              </a:ln>
            </p:spPr>
          </p:pic>
          <p:pic>
            <p:nvPicPr>
              <p:cNvPr id="1093" name="Google Shape;1093;p18"/>
              <p:cNvPicPr preferRelativeResize="0"/>
              <p:nvPr/>
            </p:nvPicPr>
            <p:blipFill rotWithShape="1">
              <a:blip r:embed="rId5">
                <a:alphaModFix/>
              </a:blip>
              <a:srcRect/>
              <a:stretch/>
            </p:blipFill>
            <p:spPr>
              <a:xfrm>
                <a:off x="5847162" y="3797411"/>
                <a:ext cx="3031282" cy="1184548"/>
              </a:xfrm>
              <a:prstGeom prst="rect">
                <a:avLst/>
              </a:prstGeom>
              <a:noFill/>
              <a:ln>
                <a:noFill/>
              </a:ln>
            </p:spPr>
          </p:pic>
          <p:sp>
            <p:nvSpPr>
              <p:cNvPr id="1094" name="Google Shape;1094;p18"/>
              <p:cNvSpPr txBox="1"/>
              <p:nvPr/>
            </p:nvSpPr>
            <p:spPr>
              <a:xfrm>
                <a:off x="5746671" y="6184975"/>
                <a:ext cx="3031200" cy="648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900">
                    <a:solidFill>
                      <a:srgbClr val="C00000"/>
                    </a:solidFill>
                    <a:latin typeface="Arial"/>
                    <a:ea typeface="Arial"/>
                    <a:cs typeface="Arial"/>
                    <a:sym typeface="Arial"/>
                  </a:rPr>
                  <a:t>DI </a:t>
                </a:r>
                <a:r>
                  <a:rPr lang="en-US" sz="900">
                    <a:solidFill>
                      <a:schemeClr val="dk1"/>
                    </a:solidFill>
                    <a:latin typeface="Arial"/>
                    <a:ea typeface="Arial"/>
                    <a:cs typeface="Arial"/>
                    <a:sym typeface="Arial"/>
                  </a:rPr>
                  <a:t>GI T </a:t>
                </a:r>
                <a:r>
                  <a:rPr lang="en-US" sz="900">
                    <a:solidFill>
                      <a:srgbClr val="C00000"/>
                    </a:solidFill>
                    <a:latin typeface="Arial"/>
                    <a:ea typeface="Arial"/>
                    <a:cs typeface="Arial"/>
                    <a:sym typeface="Arial"/>
                  </a:rPr>
                  <a:t>A </a:t>
                </a:r>
                <a:r>
                  <a:rPr lang="en-US" sz="900">
                    <a:solidFill>
                      <a:schemeClr val="dk1"/>
                    </a:solidFill>
                    <a:latin typeface="Arial"/>
                    <a:ea typeface="Arial"/>
                    <a:cs typeface="Arial"/>
                    <a:sym typeface="Arial"/>
                  </a:rPr>
                  <a:t>L  CI T I Z E </a:t>
                </a:r>
                <a:r>
                  <a:rPr lang="en-US" sz="900">
                    <a:solidFill>
                      <a:srgbClr val="C00000"/>
                    </a:solidFill>
                    <a:latin typeface="Arial"/>
                    <a:ea typeface="Arial"/>
                    <a:cs typeface="Arial"/>
                    <a:sym typeface="Arial"/>
                  </a:rPr>
                  <a:t>N </a:t>
                </a:r>
                <a:r>
                  <a:rPr lang="en-US" sz="900">
                    <a:solidFill>
                      <a:schemeClr val="dk1"/>
                    </a:solidFill>
                    <a:latin typeface="Arial"/>
                    <a:ea typeface="Arial"/>
                    <a:cs typeface="Arial"/>
                    <a:sym typeface="Arial"/>
                  </a:rPr>
                  <a:t>SH I P  </a:t>
                </a:r>
                <a:r>
                  <a:rPr lang="en-US" sz="900">
                    <a:solidFill>
                      <a:srgbClr val="C00000"/>
                    </a:solidFill>
                    <a:latin typeface="Arial"/>
                    <a:ea typeface="Arial"/>
                    <a:cs typeface="Arial"/>
                    <a:sym typeface="Arial"/>
                  </a:rPr>
                  <a:t>A </a:t>
                </a:r>
                <a:r>
                  <a:rPr lang="en-US" sz="900">
                    <a:solidFill>
                      <a:schemeClr val="dk1"/>
                    </a:solidFill>
                    <a:latin typeface="Arial"/>
                    <a:ea typeface="Arial"/>
                    <a:cs typeface="Arial"/>
                    <a:sym typeface="Arial"/>
                  </a:rPr>
                  <a:t>SSI ST AN T</a:t>
                </a:r>
                <a:endParaRPr sz="900">
                  <a:solidFill>
                    <a:schemeClr val="dk1"/>
                  </a:solidFill>
                  <a:latin typeface="Arial"/>
                  <a:ea typeface="Arial"/>
                  <a:cs typeface="Arial"/>
                  <a:sym typeface="Arial"/>
                </a:endParaRPr>
              </a:p>
            </p:txBody>
          </p:sp>
        </p:grpSp>
      </p:grpSp>
      <p:grpSp>
        <p:nvGrpSpPr>
          <p:cNvPr id="1095" name="Google Shape;1095;p18"/>
          <p:cNvGrpSpPr/>
          <p:nvPr/>
        </p:nvGrpSpPr>
        <p:grpSpPr>
          <a:xfrm>
            <a:off x="0" y="6575084"/>
            <a:ext cx="12192000" cy="257175"/>
            <a:chOff x="0" y="6610565"/>
            <a:chExt cx="12192000" cy="257175"/>
          </a:xfrm>
        </p:grpSpPr>
        <p:sp>
          <p:nvSpPr>
            <p:cNvPr id="1096" name="Google Shape;1096;p18"/>
            <p:cNvSpPr/>
            <p:nvPr/>
          </p:nvSpPr>
          <p:spPr>
            <a:xfrm>
              <a:off x="0" y="6623257"/>
              <a:ext cx="12192000" cy="231775"/>
            </a:xfrm>
            <a:custGeom>
              <a:avLst/>
              <a:gdLst/>
              <a:ahLst/>
              <a:cxnLst/>
              <a:rect l="l" t="t" r="r" b="b"/>
              <a:pathLst>
                <a:path w="12192000" h="231775" extrusionOk="0">
                  <a:moveTo>
                    <a:pt x="0" y="231452"/>
                  </a:moveTo>
                  <a:lnTo>
                    <a:pt x="0" y="0"/>
                  </a:lnTo>
                  <a:lnTo>
                    <a:pt x="12192000" y="0"/>
                  </a:lnTo>
                  <a:lnTo>
                    <a:pt x="12192000" y="231452"/>
                  </a:lnTo>
                  <a:lnTo>
                    <a:pt x="0" y="231452"/>
                  </a:lnTo>
                  <a:close/>
                </a:path>
              </a:pathLst>
            </a:custGeom>
            <a:solidFill>
              <a:srgbClr val="F122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7" name="Google Shape;1097;p18"/>
            <p:cNvSpPr/>
            <p:nvPr/>
          </p:nvSpPr>
          <p:spPr>
            <a:xfrm>
              <a:off x="0" y="6610565"/>
              <a:ext cx="12192000" cy="257175"/>
            </a:xfrm>
            <a:custGeom>
              <a:avLst/>
              <a:gdLst/>
              <a:ahLst/>
              <a:cxnLst/>
              <a:rect l="l" t="t" r="r" b="b"/>
              <a:pathLst>
                <a:path w="12192000" h="257175" extrusionOk="0">
                  <a:moveTo>
                    <a:pt x="12191987" y="231457"/>
                  </a:moveTo>
                  <a:lnTo>
                    <a:pt x="0" y="231457"/>
                  </a:lnTo>
                  <a:lnTo>
                    <a:pt x="0" y="256844"/>
                  </a:lnTo>
                  <a:lnTo>
                    <a:pt x="12191987" y="256844"/>
                  </a:lnTo>
                  <a:lnTo>
                    <a:pt x="12191987" y="231457"/>
                  </a:lnTo>
                  <a:close/>
                </a:path>
                <a:path w="12192000" h="257175" extrusionOk="0">
                  <a:moveTo>
                    <a:pt x="12191987" y="0"/>
                  </a:moveTo>
                  <a:lnTo>
                    <a:pt x="0" y="0"/>
                  </a:lnTo>
                  <a:lnTo>
                    <a:pt x="0" y="25400"/>
                  </a:lnTo>
                  <a:lnTo>
                    <a:pt x="12191987" y="25400"/>
                  </a:lnTo>
                  <a:lnTo>
                    <a:pt x="12191987" y="0"/>
                  </a:lnTo>
                  <a:close/>
                </a:path>
              </a:pathLst>
            </a:custGeom>
            <a:solidFill>
              <a:srgbClr val="F122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98" name="Google Shape;1098;p18"/>
          <p:cNvGrpSpPr/>
          <p:nvPr/>
        </p:nvGrpSpPr>
        <p:grpSpPr>
          <a:xfrm>
            <a:off x="131531" y="492103"/>
            <a:ext cx="5296798" cy="4635436"/>
            <a:chOff x="131531" y="492103"/>
            <a:chExt cx="5296798" cy="4635436"/>
          </a:xfrm>
        </p:grpSpPr>
        <p:sp>
          <p:nvSpPr>
            <p:cNvPr id="1099" name="Google Shape;1099;p18"/>
            <p:cNvSpPr/>
            <p:nvPr/>
          </p:nvSpPr>
          <p:spPr>
            <a:xfrm>
              <a:off x="3559837" y="492103"/>
              <a:ext cx="1226820" cy="1322070"/>
            </a:xfrm>
            <a:custGeom>
              <a:avLst/>
              <a:gdLst/>
              <a:ahLst/>
              <a:cxnLst/>
              <a:rect l="l" t="t" r="r" b="b"/>
              <a:pathLst>
                <a:path w="1226820" h="1322070" extrusionOk="0">
                  <a:moveTo>
                    <a:pt x="613251" y="0"/>
                  </a:moveTo>
                  <a:lnTo>
                    <a:pt x="0" y="306624"/>
                  </a:lnTo>
                  <a:lnTo>
                    <a:pt x="0" y="1015340"/>
                  </a:lnTo>
                  <a:lnTo>
                    <a:pt x="613251" y="1321967"/>
                  </a:lnTo>
                  <a:lnTo>
                    <a:pt x="1226502" y="1015340"/>
                  </a:lnTo>
                  <a:lnTo>
                    <a:pt x="1226502" y="306624"/>
                  </a:lnTo>
                  <a:lnTo>
                    <a:pt x="61325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0" name="Google Shape;1100;p18"/>
            <p:cNvSpPr/>
            <p:nvPr/>
          </p:nvSpPr>
          <p:spPr>
            <a:xfrm>
              <a:off x="3559837" y="492103"/>
              <a:ext cx="1226820" cy="1322070"/>
            </a:xfrm>
            <a:custGeom>
              <a:avLst/>
              <a:gdLst/>
              <a:ahLst/>
              <a:cxnLst/>
              <a:rect l="l" t="t" r="r" b="b"/>
              <a:pathLst>
                <a:path w="1226820" h="1322070" extrusionOk="0">
                  <a:moveTo>
                    <a:pt x="613250" y="0"/>
                  </a:moveTo>
                  <a:lnTo>
                    <a:pt x="1226503" y="306625"/>
                  </a:lnTo>
                  <a:lnTo>
                    <a:pt x="1226503" y="1015341"/>
                  </a:lnTo>
                  <a:lnTo>
                    <a:pt x="613250" y="1321967"/>
                  </a:lnTo>
                  <a:lnTo>
                    <a:pt x="0" y="1015341"/>
                  </a:lnTo>
                  <a:lnTo>
                    <a:pt x="0" y="306625"/>
                  </a:lnTo>
                  <a:lnTo>
                    <a:pt x="613250" y="0"/>
                  </a:lnTo>
                  <a:close/>
                </a:path>
              </a:pathLst>
            </a:custGeom>
            <a:noFill/>
            <a:ln w="57150" cap="flat" cmpd="sng">
              <a:solidFill>
                <a:srgbClr val="FFC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Clr>
                  <a:schemeClr val="dk1"/>
                </a:buClr>
                <a:buSzPts val="1100"/>
                <a:buFont typeface="Arial"/>
                <a:buNone/>
              </a:pPr>
              <a:r>
                <a:rPr lang="en-US" sz="1300" b="1">
                  <a:solidFill>
                    <a:srgbClr val="C00000"/>
                  </a:solidFill>
                </a:rPr>
                <a:t>FRAUD AND  FAKE NEWS</a:t>
              </a:r>
              <a:endParaRPr sz="1300" b="1">
                <a:solidFill>
                  <a:srgbClr val="C00000"/>
                </a:solidFill>
              </a:endParaRPr>
            </a:p>
            <a:p>
              <a:pPr marL="0" marR="0" lvl="0" indent="0" algn="ctr" rtl="0">
                <a:spcBef>
                  <a:spcPts val="0"/>
                </a:spcBef>
                <a:spcAft>
                  <a:spcPts val="0"/>
                </a:spcAft>
                <a:buNone/>
              </a:pPr>
              <a:r>
                <a:rPr lang="en-US" sz="1300" b="1">
                  <a:solidFill>
                    <a:schemeClr val="dk1"/>
                  </a:solidFill>
                </a:rPr>
                <a:t>Detection</a:t>
              </a:r>
              <a:endParaRPr sz="1300">
                <a:solidFill>
                  <a:srgbClr val="333333"/>
                </a:solidFill>
                <a:latin typeface="Calibri"/>
                <a:ea typeface="Calibri"/>
                <a:cs typeface="Calibri"/>
                <a:sym typeface="Calibri"/>
              </a:endParaRPr>
            </a:p>
          </p:txBody>
        </p:sp>
        <p:sp>
          <p:nvSpPr>
            <p:cNvPr id="1101" name="Google Shape;1101;p18"/>
            <p:cNvSpPr/>
            <p:nvPr/>
          </p:nvSpPr>
          <p:spPr>
            <a:xfrm>
              <a:off x="2868226" y="1583795"/>
              <a:ext cx="1226820" cy="1322070"/>
            </a:xfrm>
            <a:custGeom>
              <a:avLst/>
              <a:gdLst/>
              <a:ahLst/>
              <a:cxnLst/>
              <a:rect l="l" t="t" r="r" b="b"/>
              <a:pathLst>
                <a:path w="1226820" h="1322070" extrusionOk="0">
                  <a:moveTo>
                    <a:pt x="613249" y="0"/>
                  </a:moveTo>
                  <a:lnTo>
                    <a:pt x="0" y="306624"/>
                  </a:lnTo>
                  <a:lnTo>
                    <a:pt x="0" y="1015340"/>
                  </a:lnTo>
                  <a:lnTo>
                    <a:pt x="613249" y="1321967"/>
                  </a:lnTo>
                  <a:lnTo>
                    <a:pt x="1226502" y="1015340"/>
                  </a:lnTo>
                  <a:lnTo>
                    <a:pt x="1226502" y="306624"/>
                  </a:lnTo>
                  <a:lnTo>
                    <a:pt x="61324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2" name="Google Shape;1102;p18"/>
            <p:cNvSpPr/>
            <p:nvPr/>
          </p:nvSpPr>
          <p:spPr>
            <a:xfrm>
              <a:off x="2868225" y="1583795"/>
              <a:ext cx="1226820" cy="1322070"/>
            </a:xfrm>
            <a:custGeom>
              <a:avLst/>
              <a:gdLst/>
              <a:ahLst/>
              <a:cxnLst/>
              <a:rect l="l" t="t" r="r" b="b"/>
              <a:pathLst>
                <a:path w="1226820" h="1322070" extrusionOk="0">
                  <a:moveTo>
                    <a:pt x="613250" y="0"/>
                  </a:moveTo>
                  <a:lnTo>
                    <a:pt x="1226503" y="306625"/>
                  </a:lnTo>
                  <a:lnTo>
                    <a:pt x="1226503" y="1015341"/>
                  </a:lnTo>
                  <a:lnTo>
                    <a:pt x="613250" y="1321967"/>
                  </a:lnTo>
                  <a:lnTo>
                    <a:pt x="0" y="1015341"/>
                  </a:lnTo>
                  <a:lnTo>
                    <a:pt x="0" y="306625"/>
                  </a:lnTo>
                  <a:lnTo>
                    <a:pt x="613250" y="0"/>
                  </a:lnTo>
                  <a:close/>
                </a:path>
              </a:pathLst>
            </a:custGeom>
            <a:noFill/>
            <a:ln w="57150" cap="flat" cmpd="sng">
              <a:solidFill>
                <a:srgbClr val="70AD4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3" name="Google Shape;1103;p18"/>
            <p:cNvSpPr/>
            <p:nvPr/>
          </p:nvSpPr>
          <p:spPr>
            <a:xfrm>
              <a:off x="131531" y="917496"/>
              <a:ext cx="3342004" cy="278765"/>
            </a:xfrm>
            <a:custGeom>
              <a:avLst/>
              <a:gdLst/>
              <a:ahLst/>
              <a:cxnLst/>
              <a:rect l="l" t="t" r="r" b="b"/>
              <a:pathLst>
                <a:path w="3342004" h="278765" extrusionOk="0">
                  <a:moveTo>
                    <a:pt x="3202281" y="0"/>
                  </a:moveTo>
                  <a:lnTo>
                    <a:pt x="139107" y="0"/>
                  </a:lnTo>
                  <a:lnTo>
                    <a:pt x="95138" y="7091"/>
                  </a:lnTo>
                  <a:lnTo>
                    <a:pt x="56952" y="26839"/>
                  </a:lnTo>
                  <a:lnTo>
                    <a:pt x="26839" y="56952"/>
                  </a:lnTo>
                  <a:lnTo>
                    <a:pt x="7091" y="95139"/>
                  </a:lnTo>
                  <a:lnTo>
                    <a:pt x="0" y="139108"/>
                  </a:lnTo>
                  <a:lnTo>
                    <a:pt x="7091" y="183077"/>
                  </a:lnTo>
                  <a:lnTo>
                    <a:pt x="26839" y="221263"/>
                  </a:lnTo>
                  <a:lnTo>
                    <a:pt x="56952" y="251376"/>
                  </a:lnTo>
                  <a:lnTo>
                    <a:pt x="95138" y="271124"/>
                  </a:lnTo>
                  <a:lnTo>
                    <a:pt x="139107" y="278216"/>
                  </a:lnTo>
                  <a:lnTo>
                    <a:pt x="3202281" y="278216"/>
                  </a:lnTo>
                  <a:lnTo>
                    <a:pt x="3246250" y="271124"/>
                  </a:lnTo>
                  <a:lnTo>
                    <a:pt x="3284436" y="251376"/>
                  </a:lnTo>
                  <a:lnTo>
                    <a:pt x="3314549" y="221263"/>
                  </a:lnTo>
                  <a:lnTo>
                    <a:pt x="3334296" y="183077"/>
                  </a:lnTo>
                  <a:lnTo>
                    <a:pt x="3341388" y="139108"/>
                  </a:lnTo>
                  <a:lnTo>
                    <a:pt x="3334296" y="95139"/>
                  </a:lnTo>
                  <a:lnTo>
                    <a:pt x="3314549" y="56952"/>
                  </a:lnTo>
                  <a:lnTo>
                    <a:pt x="3284436" y="26839"/>
                  </a:lnTo>
                  <a:lnTo>
                    <a:pt x="3246250" y="7091"/>
                  </a:lnTo>
                  <a:lnTo>
                    <a:pt x="3202281" y="0"/>
                  </a:lnTo>
                  <a:close/>
                </a:path>
              </a:pathLst>
            </a:custGeom>
            <a:solidFill>
              <a:srgbClr val="C04C4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4" name="Google Shape;1104;p18"/>
            <p:cNvSpPr/>
            <p:nvPr/>
          </p:nvSpPr>
          <p:spPr>
            <a:xfrm>
              <a:off x="131531" y="917496"/>
              <a:ext cx="3342004" cy="278765"/>
            </a:xfrm>
            <a:custGeom>
              <a:avLst/>
              <a:gdLst/>
              <a:ahLst/>
              <a:cxnLst/>
              <a:rect l="l" t="t" r="r" b="b"/>
              <a:pathLst>
                <a:path w="3342004" h="278765" extrusionOk="0">
                  <a:moveTo>
                    <a:pt x="0" y="139108"/>
                  </a:moveTo>
                  <a:lnTo>
                    <a:pt x="7091" y="95139"/>
                  </a:lnTo>
                  <a:lnTo>
                    <a:pt x="26839" y="56952"/>
                  </a:lnTo>
                  <a:lnTo>
                    <a:pt x="56952" y="26839"/>
                  </a:lnTo>
                  <a:lnTo>
                    <a:pt x="95138" y="7091"/>
                  </a:lnTo>
                  <a:lnTo>
                    <a:pt x="139107" y="0"/>
                  </a:lnTo>
                  <a:lnTo>
                    <a:pt x="3202281" y="0"/>
                  </a:lnTo>
                  <a:lnTo>
                    <a:pt x="3246249" y="7091"/>
                  </a:lnTo>
                  <a:lnTo>
                    <a:pt x="3284436" y="26839"/>
                  </a:lnTo>
                  <a:lnTo>
                    <a:pt x="3314549" y="56952"/>
                  </a:lnTo>
                  <a:lnTo>
                    <a:pt x="3334297" y="95139"/>
                  </a:lnTo>
                  <a:lnTo>
                    <a:pt x="3341389" y="139108"/>
                  </a:lnTo>
                  <a:lnTo>
                    <a:pt x="3334297" y="183077"/>
                  </a:lnTo>
                  <a:lnTo>
                    <a:pt x="3314549" y="221264"/>
                  </a:lnTo>
                  <a:lnTo>
                    <a:pt x="3284436" y="251377"/>
                  </a:lnTo>
                  <a:lnTo>
                    <a:pt x="3246249" y="271125"/>
                  </a:lnTo>
                  <a:lnTo>
                    <a:pt x="3202281" y="278217"/>
                  </a:lnTo>
                  <a:lnTo>
                    <a:pt x="139107" y="278217"/>
                  </a:lnTo>
                  <a:lnTo>
                    <a:pt x="95138" y="271125"/>
                  </a:lnTo>
                  <a:lnTo>
                    <a:pt x="56952" y="251377"/>
                  </a:lnTo>
                  <a:lnTo>
                    <a:pt x="26839" y="221264"/>
                  </a:lnTo>
                  <a:lnTo>
                    <a:pt x="7091" y="183077"/>
                  </a:lnTo>
                  <a:lnTo>
                    <a:pt x="0" y="139108"/>
                  </a:lnTo>
                  <a:close/>
                </a:path>
              </a:pathLst>
            </a:custGeom>
            <a:noFill/>
            <a:ln w="381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RESEARCH</a:t>
              </a:r>
              <a:endParaRPr sz="1800" b="1">
                <a:solidFill>
                  <a:schemeClr val="lt1"/>
                </a:solidFill>
                <a:latin typeface="Calibri"/>
                <a:ea typeface="Calibri"/>
                <a:cs typeface="Calibri"/>
                <a:sym typeface="Calibri"/>
              </a:endParaRPr>
            </a:p>
          </p:txBody>
        </p:sp>
        <p:sp>
          <p:nvSpPr>
            <p:cNvPr id="1105" name="Google Shape;1105;p18"/>
            <p:cNvSpPr/>
            <p:nvPr/>
          </p:nvSpPr>
          <p:spPr>
            <a:xfrm>
              <a:off x="4201509" y="1607922"/>
              <a:ext cx="1226820" cy="1322070"/>
            </a:xfrm>
            <a:custGeom>
              <a:avLst/>
              <a:gdLst/>
              <a:ahLst/>
              <a:cxnLst/>
              <a:rect l="l" t="t" r="r" b="b"/>
              <a:pathLst>
                <a:path w="1226820" h="1322070" extrusionOk="0">
                  <a:moveTo>
                    <a:pt x="613248" y="0"/>
                  </a:moveTo>
                  <a:lnTo>
                    <a:pt x="0" y="306624"/>
                  </a:lnTo>
                  <a:lnTo>
                    <a:pt x="0" y="1015339"/>
                  </a:lnTo>
                  <a:lnTo>
                    <a:pt x="613248" y="1321964"/>
                  </a:lnTo>
                  <a:lnTo>
                    <a:pt x="1226499" y="1015339"/>
                  </a:lnTo>
                  <a:lnTo>
                    <a:pt x="1226499" y="306624"/>
                  </a:lnTo>
                  <a:lnTo>
                    <a:pt x="613248"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1106;p18"/>
            <p:cNvSpPr/>
            <p:nvPr/>
          </p:nvSpPr>
          <p:spPr>
            <a:xfrm>
              <a:off x="4201509" y="1607922"/>
              <a:ext cx="1226820" cy="1322070"/>
            </a:xfrm>
            <a:custGeom>
              <a:avLst/>
              <a:gdLst/>
              <a:ahLst/>
              <a:cxnLst/>
              <a:rect l="l" t="t" r="r" b="b"/>
              <a:pathLst>
                <a:path w="1226820" h="1322070" extrusionOk="0">
                  <a:moveTo>
                    <a:pt x="613249" y="0"/>
                  </a:moveTo>
                  <a:lnTo>
                    <a:pt x="1226500" y="306625"/>
                  </a:lnTo>
                  <a:lnTo>
                    <a:pt x="1226500" y="1015340"/>
                  </a:lnTo>
                  <a:lnTo>
                    <a:pt x="613249" y="1321965"/>
                  </a:lnTo>
                  <a:lnTo>
                    <a:pt x="0" y="1015340"/>
                  </a:lnTo>
                  <a:lnTo>
                    <a:pt x="0" y="306625"/>
                  </a:lnTo>
                  <a:lnTo>
                    <a:pt x="613249" y="0"/>
                  </a:lnTo>
                  <a:close/>
                </a:path>
              </a:pathLst>
            </a:custGeom>
            <a:noFill/>
            <a:ln w="57150" cap="flat" cmpd="sng">
              <a:solidFill>
                <a:srgbClr val="00B0F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7" name="Google Shape;1107;p18"/>
            <p:cNvSpPr/>
            <p:nvPr/>
          </p:nvSpPr>
          <p:spPr>
            <a:xfrm>
              <a:off x="2855658" y="3805469"/>
              <a:ext cx="1226820" cy="1322070"/>
            </a:xfrm>
            <a:custGeom>
              <a:avLst/>
              <a:gdLst/>
              <a:ahLst/>
              <a:cxnLst/>
              <a:rect l="l" t="t" r="r" b="b"/>
              <a:pathLst>
                <a:path w="1226820" h="1322070" extrusionOk="0">
                  <a:moveTo>
                    <a:pt x="613249" y="0"/>
                  </a:moveTo>
                  <a:lnTo>
                    <a:pt x="0" y="306624"/>
                  </a:lnTo>
                  <a:lnTo>
                    <a:pt x="0" y="1015339"/>
                  </a:lnTo>
                  <a:lnTo>
                    <a:pt x="613249" y="1321964"/>
                  </a:lnTo>
                  <a:lnTo>
                    <a:pt x="1226499" y="1015339"/>
                  </a:lnTo>
                  <a:lnTo>
                    <a:pt x="1226499" y="306624"/>
                  </a:lnTo>
                  <a:lnTo>
                    <a:pt x="61324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8" name="Google Shape;1108;p18"/>
            <p:cNvSpPr/>
            <p:nvPr/>
          </p:nvSpPr>
          <p:spPr>
            <a:xfrm>
              <a:off x="2855658" y="3805469"/>
              <a:ext cx="1226820" cy="1322070"/>
            </a:xfrm>
            <a:custGeom>
              <a:avLst/>
              <a:gdLst/>
              <a:ahLst/>
              <a:cxnLst/>
              <a:rect l="l" t="t" r="r" b="b"/>
              <a:pathLst>
                <a:path w="1226820" h="1322070" extrusionOk="0">
                  <a:moveTo>
                    <a:pt x="613249" y="0"/>
                  </a:moveTo>
                  <a:lnTo>
                    <a:pt x="1226500" y="306625"/>
                  </a:lnTo>
                  <a:lnTo>
                    <a:pt x="1226500" y="1015340"/>
                  </a:lnTo>
                  <a:lnTo>
                    <a:pt x="613249" y="1321965"/>
                  </a:lnTo>
                  <a:lnTo>
                    <a:pt x="0" y="1015340"/>
                  </a:lnTo>
                  <a:lnTo>
                    <a:pt x="0" y="306625"/>
                  </a:lnTo>
                  <a:lnTo>
                    <a:pt x="613249" y="0"/>
                  </a:lnTo>
                  <a:close/>
                </a:path>
              </a:pathLst>
            </a:custGeom>
            <a:noFill/>
            <a:ln w="57150" cap="flat" cmpd="sng">
              <a:solidFill>
                <a:srgbClr val="ED7D31"/>
              </a:solidFill>
              <a:prstDash val="solid"/>
              <a:round/>
              <a:headEnd type="none" w="sm" len="sm"/>
              <a:tailEnd type="none" w="sm" len="sm"/>
            </a:ln>
          </p:spPr>
          <p:txBody>
            <a:bodyPr spcFirstLastPara="1" wrap="square" lIns="0" tIns="0" rIns="0" bIns="0" anchor="ctr" anchorCtr="0">
              <a:noAutofit/>
            </a:bodyPr>
            <a:lstStyle/>
            <a:p>
              <a:pPr marL="88900" marR="76200" lvl="0" indent="0" algn="ctr" rtl="0">
                <a:lnSpc>
                  <a:spcPct val="90000"/>
                </a:lnSpc>
                <a:spcBef>
                  <a:spcPts val="0"/>
                </a:spcBef>
                <a:spcAft>
                  <a:spcPts val="0"/>
                </a:spcAft>
                <a:buClr>
                  <a:schemeClr val="dk1"/>
                </a:buClr>
                <a:buSzPts val="1100"/>
                <a:buFont typeface="Arial"/>
                <a:buNone/>
              </a:pPr>
              <a:r>
                <a:rPr lang="en-US" sz="1200" b="1">
                  <a:solidFill>
                    <a:srgbClr val="C00000"/>
                  </a:solidFill>
                </a:rPr>
                <a:t>DATA  PRIVACY</a:t>
              </a:r>
              <a:endParaRPr sz="1200" b="1">
                <a:solidFill>
                  <a:srgbClr val="C00000"/>
                </a:solidFill>
              </a:endParaRPr>
            </a:p>
            <a:p>
              <a:pPr marL="0" lvl="0" indent="0" algn="ctr" rtl="0">
                <a:lnSpc>
                  <a:spcPct val="90000"/>
                </a:lnSpc>
                <a:spcBef>
                  <a:spcPts val="0"/>
                </a:spcBef>
                <a:spcAft>
                  <a:spcPts val="0"/>
                </a:spcAft>
                <a:buClr>
                  <a:schemeClr val="dk1"/>
                </a:buClr>
                <a:buSzPts val="1100"/>
                <a:buFont typeface="Arial"/>
                <a:buNone/>
              </a:pPr>
              <a:r>
                <a:rPr lang="en-US" sz="1200" b="1">
                  <a:solidFill>
                    <a:schemeClr val="dk1"/>
                  </a:solidFill>
                </a:rPr>
                <a:t>&amp;</a:t>
              </a:r>
              <a:endParaRPr sz="1200" b="1">
                <a:solidFill>
                  <a:schemeClr val="dk1"/>
                </a:solidFill>
              </a:endParaRPr>
            </a:p>
            <a:p>
              <a:pPr marL="0" lvl="0" indent="0" algn="ctr" rtl="0">
                <a:lnSpc>
                  <a:spcPct val="90000"/>
                </a:lnSpc>
                <a:spcBef>
                  <a:spcPts val="0"/>
                </a:spcBef>
                <a:spcAft>
                  <a:spcPts val="0"/>
                </a:spcAft>
                <a:buClr>
                  <a:schemeClr val="dk1"/>
                </a:buClr>
                <a:buSzPts val="1100"/>
                <a:buFont typeface="Arial"/>
                <a:buNone/>
              </a:pPr>
              <a:r>
                <a:rPr lang="en-US" sz="1200" b="1">
                  <a:solidFill>
                    <a:schemeClr val="dk1"/>
                  </a:solidFill>
                </a:rPr>
                <a:t>Data Mining</a:t>
              </a:r>
              <a:endParaRPr sz="1200" b="1">
                <a:solidFill>
                  <a:schemeClr val="dk1"/>
                </a:solidFill>
              </a:endParaRPr>
            </a:p>
          </p:txBody>
        </p:sp>
      </p:grpSp>
      <p:sp>
        <p:nvSpPr>
          <p:cNvPr id="1109" name="Google Shape;1109;p18"/>
          <p:cNvSpPr txBox="1"/>
          <p:nvPr/>
        </p:nvSpPr>
        <p:spPr>
          <a:xfrm>
            <a:off x="146777" y="6591974"/>
            <a:ext cx="11325747" cy="2128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300" b="1" dirty="0">
                <a:solidFill>
                  <a:srgbClr val="FFFFFF"/>
                </a:solidFill>
                <a:latin typeface="Arial"/>
                <a:ea typeface="Arial"/>
                <a:cs typeface="Arial"/>
                <a:sym typeface="Arial"/>
              </a:rPr>
              <a:t>Our Research and Products Utilizing State-of-the-Art Technologies &gt;&gt;&gt; </a:t>
            </a:r>
            <a:r>
              <a:rPr lang="en-US" sz="1300" b="1" dirty="0" err="1">
                <a:solidFill>
                  <a:srgbClr val="FFFFFF"/>
                </a:solidFill>
                <a:latin typeface="Arial"/>
                <a:ea typeface="Arial"/>
                <a:cs typeface="Arial"/>
                <a:sym typeface="Arial"/>
              </a:rPr>
              <a:t>IoT</a:t>
            </a:r>
            <a:r>
              <a:rPr lang="en-US" sz="1300" b="1" dirty="0">
                <a:solidFill>
                  <a:srgbClr val="FFFFFF"/>
                </a:solidFill>
                <a:latin typeface="Arial"/>
                <a:ea typeface="Arial"/>
                <a:cs typeface="Arial"/>
                <a:sym typeface="Arial"/>
              </a:rPr>
              <a:t> : AI : SECURITY : BIG DATA : DATA ANALYTICS : CLOUD DATABASE</a:t>
            </a:r>
            <a:endParaRPr sz="1300" dirty="0">
              <a:solidFill>
                <a:schemeClr val="dk1"/>
              </a:solidFill>
              <a:latin typeface="Arial"/>
              <a:ea typeface="Arial"/>
              <a:cs typeface="Arial"/>
              <a:sym typeface="Arial"/>
            </a:endParaRPr>
          </a:p>
        </p:txBody>
      </p:sp>
      <p:sp>
        <p:nvSpPr>
          <p:cNvPr id="1110" name="Google Shape;1110;p18"/>
          <p:cNvSpPr txBox="1"/>
          <p:nvPr/>
        </p:nvSpPr>
        <p:spPr>
          <a:xfrm>
            <a:off x="4857775" y="575050"/>
            <a:ext cx="2949900" cy="765000"/>
          </a:xfrm>
          <a:prstGeom prst="rect">
            <a:avLst/>
          </a:prstGeom>
          <a:noFill/>
          <a:ln>
            <a:noFill/>
          </a:ln>
        </p:spPr>
        <p:txBody>
          <a:bodyPr spcFirstLastPara="1" wrap="square" lIns="0" tIns="43175" rIns="0" bIns="0" anchor="t" anchorCtr="0">
            <a:spAutoFit/>
          </a:bodyPr>
          <a:lstStyle/>
          <a:p>
            <a:pPr marL="152400" marR="0" lvl="0" indent="-123825" algn="l" rtl="0">
              <a:lnSpc>
                <a:spcPct val="100000"/>
              </a:lnSpc>
              <a:spcBef>
                <a:spcPts val="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Fake News Detection in Social Media</a:t>
            </a:r>
            <a:endParaRPr sz="1050">
              <a:solidFill>
                <a:schemeClr val="dk1"/>
              </a:solidFill>
              <a:latin typeface="Arial"/>
              <a:ea typeface="Arial"/>
              <a:cs typeface="Arial"/>
              <a:sym typeface="Arial"/>
            </a:endParaRPr>
          </a:p>
          <a:p>
            <a:pPr marL="152400" marR="0" lvl="0" indent="-123825" algn="l" rtl="0">
              <a:lnSpc>
                <a:spcPct val="100000"/>
              </a:lnSpc>
              <a:spcBef>
                <a:spcPts val="24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Fraudulent Commercial Website Detection</a:t>
            </a:r>
            <a:endParaRPr sz="1050">
              <a:solidFill>
                <a:schemeClr val="dk1"/>
              </a:solidFill>
              <a:latin typeface="Arial"/>
              <a:ea typeface="Arial"/>
              <a:cs typeface="Arial"/>
              <a:sym typeface="Arial"/>
            </a:endParaRPr>
          </a:p>
          <a:p>
            <a:pPr marL="152400" marR="5080" lvl="0" indent="-123825" algn="l" rtl="0">
              <a:lnSpc>
                <a:spcPct val="116153"/>
              </a:lnSpc>
              <a:spcBef>
                <a:spcPts val="14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Adaptive Anomaly Based Telecommunication  Fraud Detection for Handling Concept Drift</a:t>
            </a:r>
            <a:endParaRPr sz="1050">
              <a:solidFill>
                <a:schemeClr val="dk1"/>
              </a:solidFill>
              <a:latin typeface="Arial"/>
              <a:ea typeface="Arial"/>
              <a:cs typeface="Arial"/>
              <a:sym typeface="Arial"/>
            </a:endParaRPr>
          </a:p>
        </p:txBody>
      </p:sp>
      <p:sp>
        <p:nvSpPr>
          <p:cNvPr id="1111" name="Google Shape;1111;p18"/>
          <p:cNvSpPr txBox="1"/>
          <p:nvPr/>
        </p:nvSpPr>
        <p:spPr>
          <a:xfrm>
            <a:off x="104800" y="1335725"/>
            <a:ext cx="3122400" cy="1415100"/>
          </a:xfrm>
          <a:prstGeom prst="rect">
            <a:avLst/>
          </a:prstGeom>
          <a:noFill/>
          <a:ln>
            <a:noFill/>
          </a:ln>
        </p:spPr>
        <p:txBody>
          <a:bodyPr spcFirstLastPara="1" wrap="square" lIns="0" tIns="102850" rIns="0" bIns="0" anchor="t" anchorCtr="0">
            <a:spAutoFit/>
          </a:bodyPr>
          <a:lstStyle/>
          <a:p>
            <a:pPr marL="147320" marR="498475" lvl="0" indent="-119380" algn="l" rtl="0">
              <a:lnSpc>
                <a:spcPct val="99200"/>
              </a:lnSpc>
              <a:spcBef>
                <a:spcPts val="1300"/>
              </a:spcBef>
              <a:spcAft>
                <a:spcPts val="0"/>
              </a:spcAft>
              <a:buClr>
                <a:srgbClr val="000000"/>
              </a:buClr>
              <a:buSzPts val="1050"/>
              <a:buFont typeface="Noto Sans Symbols"/>
              <a:buChar char="▪"/>
            </a:pPr>
            <a:r>
              <a:rPr lang="en-US" sz="1050">
                <a:solidFill>
                  <a:srgbClr val="07080B"/>
                </a:solidFill>
                <a:latin typeface="Arial"/>
                <a:ea typeface="Arial"/>
                <a:cs typeface="Arial"/>
                <a:sym typeface="Arial"/>
              </a:rPr>
              <a:t>Context-Aware Data-Centric  Misbehavior Detection Approach for  V2V Communication</a:t>
            </a:r>
            <a:endParaRPr sz="1050">
              <a:solidFill>
                <a:schemeClr val="dk1"/>
              </a:solidFill>
              <a:latin typeface="Arial"/>
              <a:ea typeface="Arial"/>
              <a:cs typeface="Arial"/>
              <a:sym typeface="Arial"/>
            </a:endParaRPr>
          </a:p>
          <a:p>
            <a:pPr marL="147320" marR="393700" lvl="0" indent="-119380" algn="l" rtl="0">
              <a:lnSpc>
                <a:spcPct val="114615"/>
              </a:lnSpc>
              <a:spcBef>
                <a:spcPts val="470"/>
              </a:spcBef>
              <a:spcAft>
                <a:spcPts val="0"/>
              </a:spcAft>
              <a:buClr>
                <a:srgbClr val="000000"/>
              </a:buClr>
              <a:buSzPts val="1050"/>
              <a:buFont typeface="Noto Sans Symbols"/>
              <a:buChar char="▪"/>
            </a:pPr>
            <a:r>
              <a:rPr lang="en-US" sz="1050">
                <a:solidFill>
                  <a:srgbClr val="07080B"/>
                </a:solidFill>
                <a:latin typeface="Arial"/>
                <a:ea typeface="Arial"/>
                <a:cs typeface="Arial"/>
                <a:sym typeface="Arial"/>
              </a:rPr>
              <a:t>On-board Self Misbehavior  Detection  for Vehicular Network</a:t>
            </a:r>
            <a:endParaRPr sz="1050">
              <a:solidFill>
                <a:schemeClr val="dk1"/>
              </a:solidFill>
              <a:latin typeface="Arial"/>
              <a:ea typeface="Arial"/>
              <a:cs typeface="Arial"/>
              <a:sym typeface="Arial"/>
            </a:endParaRPr>
          </a:p>
          <a:p>
            <a:pPr marL="147320" marR="690880" lvl="0" indent="-119380" algn="l" rtl="0">
              <a:lnSpc>
                <a:spcPct val="116153"/>
              </a:lnSpc>
              <a:spcBef>
                <a:spcPts val="390"/>
              </a:spcBef>
              <a:spcAft>
                <a:spcPts val="0"/>
              </a:spcAft>
              <a:buClr>
                <a:srgbClr val="000000"/>
              </a:buClr>
              <a:buSzPts val="1050"/>
              <a:buFont typeface="Noto Sans Symbols"/>
              <a:buChar char="▪"/>
            </a:pPr>
            <a:r>
              <a:rPr lang="en-US" sz="1050">
                <a:solidFill>
                  <a:srgbClr val="07080B"/>
                </a:solidFill>
                <a:latin typeface="Arial"/>
                <a:ea typeface="Arial"/>
                <a:cs typeface="Arial"/>
                <a:sym typeface="Arial"/>
              </a:rPr>
              <a:t>Misbehavior-Aware On-Demand  Collaborative Intrusion Detection</a:t>
            </a:r>
            <a:endParaRPr sz="1050">
              <a:solidFill>
                <a:schemeClr val="dk1"/>
              </a:solidFill>
              <a:latin typeface="Arial"/>
              <a:ea typeface="Arial"/>
              <a:cs typeface="Arial"/>
              <a:sym typeface="Arial"/>
            </a:endParaRPr>
          </a:p>
        </p:txBody>
      </p:sp>
      <p:sp>
        <p:nvSpPr>
          <p:cNvPr id="1112" name="Google Shape;1112;p18"/>
          <p:cNvSpPr txBox="1"/>
          <p:nvPr/>
        </p:nvSpPr>
        <p:spPr>
          <a:xfrm>
            <a:off x="160850" y="3094163"/>
            <a:ext cx="3352800" cy="557700"/>
          </a:xfrm>
          <a:prstGeom prst="rect">
            <a:avLst/>
          </a:prstGeom>
          <a:noFill/>
          <a:ln>
            <a:noFill/>
          </a:ln>
        </p:spPr>
        <p:txBody>
          <a:bodyPr spcFirstLastPara="1" wrap="square" lIns="0" tIns="43175" rIns="0" bIns="0" anchor="t" anchorCtr="0">
            <a:spAutoFit/>
          </a:bodyPr>
          <a:lstStyle/>
          <a:p>
            <a:pPr marL="146050" marR="0" lvl="0" indent="-117475" algn="l" rtl="0">
              <a:lnSpc>
                <a:spcPct val="100000"/>
              </a:lnSpc>
              <a:spcBef>
                <a:spcPts val="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Conceptual Modelling of Security Risk Management</a:t>
            </a:r>
            <a:endParaRPr sz="1050">
              <a:solidFill>
                <a:schemeClr val="dk1"/>
              </a:solidFill>
              <a:latin typeface="Arial"/>
              <a:ea typeface="Arial"/>
              <a:cs typeface="Arial"/>
              <a:sym typeface="Arial"/>
            </a:endParaRPr>
          </a:p>
          <a:p>
            <a:pPr marL="146050" marR="287655" lvl="0" indent="-117475" algn="l" rtl="0">
              <a:lnSpc>
                <a:spcPct val="103099"/>
              </a:lnSpc>
              <a:spcBef>
                <a:spcPts val="19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Threat Driven Cybersecurity Audit Model Using  Metamodel Approach</a:t>
            </a:r>
            <a:endParaRPr sz="1050">
              <a:solidFill>
                <a:schemeClr val="dk1"/>
              </a:solidFill>
              <a:latin typeface="Arial"/>
              <a:ea typeface="Arial"/>
              <a:cs typeface="Arial"/>
              <a:sym typeface="Arial"/>
            </a:endParaRPr>
          </a:p>
        </p:txBody>
      </p:sp>
      <p:sp>
        <p:nvSpPr>
          <p:cNvPr id="1113" name="Google Shape;1113;p18"/>
          <p:cNvSpPr txBox="1"/>
          <p:nvPr/>
        </p:nvSpPr>
        <p:spPr>
          <a:xfrm>
            <a:off x="4820651" y="3016500"/>
            <a:ext cx="3116100" cy="599400"/>
          </a:xfrm>
          <a:prstGeom prst="rect">
            <a:avLst/>
          </a:prstGeom>
          <a:noFill/>
          <a:ln>
            <a:noFill/>
          </a:ln>
        </p:spPr>
        <p:txBody>
          <a:bodyPr spcFirstLastPara="1" wrap="square" lIns="0" tIns="24125" rIns="0" bIns="0" anchor="t" anchorCtr="0">
            <a:spAutoFit/>
          </a:bodyPr>
          <a:lstStyle/>
          <a:p>
            <a:pPr marL="139700" marR="5080" lvl="0" indent="-111125" algn="l" rtl="0">
              <a:lnSpc>
                <a:spcPct val="116153"/>
              </a:lnSpc>
              <a:spcBef>
                <a:spcPts val="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Metamodel and Ontology of Disaster and  Cybersecurity Risk</a:t>
            </a:r>
            <a:endParaRPr sz="1050">
              <a:solidFill>
                <a:schemeClr val="dk1"/>
              </a:solidFill>
              <a:latin typeface="Arial"/>
              <a:ea typeface="Arial"/>
              <a:cs typeface="Arial"/>
              <a:sym typeface="Arial"/>
            </a:endParaRPr>
          </a:p>
          <a:p>
            <a:pPr marL="139700" marR="0" lvl="0" indent="-111125" algn="l" rtl="0">
              <a:lnSpc>
                <a:spcPct val="100000"/>
              </a:lnSpc>
              <a:spcBef>
                <a:spcPts val="295"/>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Blockchain Techology in Cybersecurity</a:t>
            </a:r>
            <a:endParaRPr sz="1050">
              <a:solidFill>
                <a:schemeClr val="dk1"/>
              </a:solidFill>
              <a:latin typeface="Arial"/>
              <a:ea typeface="Arial"/>
              <a:cs typeface="Arial"/>
              <a:sym typeface="Arial"/>
            </a:endParaRPr>
          </a:p>
        </p:txBody>
      </p:sp>
      <p:sp>
        <p:nvSpPr>
          <p:cNvPr id="1114" name="Google Shape;1114;p18"/>
          <p:cNvSpPr txBox="1"/>
          <p:nvPr/>
        </p:nvSpPr>
        <p:spPr>
          <a:xfrm>
            <a:off x="74550" y="4016250"/>
            <a:ext cx="2819400" cy="899700"/>
          </a:xfrm>
          <a:prstGeom prst="rect">
            <a:avLst/>
          </a:prstGeom>
          <a:noFill/>
          <a:ln>
            <a:noFill/>
          </a:ln>
        </p:spPr>
        <p:txBody>
          <a:bodyPr spcFirstLastPara="1" wrap="square" lIns="0" tIns="13950" rIns="0" bIns="0" anchor="t" anchorCtr="0">
            <a:spAutoFit/>
          </a:bodyPr>
          <a:lstStyle/>
          <a:p>
            <a:pPr marL="139700" marR="54610" lvl="0" indent="-111125" algn="l" rtl="0">
              <a:lnSpc>
                <a:spcPct val="99200"/>
              </a:lnSpc>
              <a:spcBef>
                <a:spcPts val="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Privacy Preserving Association Rule  Mining Using Attribute-Identity  Mapping on Real Sensitive Data</a:t>
            </a:r>
            <a:endParaRPr sz="1050">
              <a:solidFill>
                <a:schemeClr val="dk1"/>
              </a:solidFill>
              <a:latin typeface="Arial"/>
              <a:ea typeface="Arial"/>
              <a:cs typeface="Arial"/>
              <a:sym typeface="Arial"/>
            </a:endParaRPr>
          </a:p>
          <a:p>
            <a:pPr marL="139700" marR="5080" lvl="0" indent="-111125" algn="l" rtl="0">
              <a:lnSpc>
                <a:spcPct val="116153"/>
              </a:lnSpc>
              <a:spcBef>
                <a:spcPts val="43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Comprehensive Privacy Preserving  Data Mining Model in Digital Campus</a:t>
            </a:r>
            <a:endParaRPr sz="1050">
              <a:solidFill>
                <a:schemeClr val="dk1"/>
              </a:solidFill>
              <a:latin typeface="Arial"/>
              <a:ea typeface="Arial"/>
              <a:cs typeface="Arial"/>
              <a:sym typeface="Arial"/>
            </a:endParaRPr>
          </a:p>
        </p:txBody>
      </p:sp>
      <p:sp>
        <p:nvSpPr>
          <p:cNvPr id="1115" name="Google Shape;1115;p18"/>
          <p:cNvSpPr txBox="1"/>
          <p:nvPr/>
        </p:nvSpPr>
        <p:spPr>
          <a:xfrm>
            <a:off x="3045790" y="1914484"/>
            <a:ext cx="858600" cy="629400"/>
          </a:xfrm>
          <a:prstGeom prst="rect">
            <a:avLst/>
          </a:prstGeom>
          <a:noFill/>
          <a:ln>
            <a:noFill/>
          </a:ln>
        </p:spPr>
        <p:txBody>
          <a:bodyPr spcFirstLastPara="1" wrap="square" lIns="0" tIns="11425" rIns="0" bIns="0" anchor="t" anchorCtr="0">
            <a:spAutoFit/>
          </a:bodyPr>
          <a:lstStyle/>
          <a:p>
            <a:pPr marL="12700" marR="5080" lvl="0" indent="22225" algn="just" rtl="0">
              <a:lnSpc>
                <a:spcPct val="100499"/>
              </a:lnSpc>
              <a:spcBef>
                <a:spcPts val="0"/>
              </a:spcBef>
              <a:spcAft>
                <a:spcPts val="0"/>
              </a:spcAft>
              <a:buNone/>
            </a:pPr>
            <a:r>
              <a:rPr lang="en-US" sz="1000" b="1">
                <a:solidFill>
                  <a:schemeClr val="dk1"/>
                </a:solidFill>
                <a:latin typeface="Arial"/>
                <a:ea typeface="Arial"/>
                <a:cs typeface="Arial"/>
                <a:sym typeface="Arial"/>
              </a:rPr>
              <a:t>Misbehavior  Detection for  </a:t>
            </a:r>
            <a:r>
              <a:rPr lang="en-US" sz="1000" b="1">
                <a:solidFill>
                  <a:srgbClr val="C00000"/>
                </a:solidFill>
                <a:latin typeface="Arial"/>
                <a:ea typeface="Arial"/>
                <a:cs typeface="Arial"/>
                <a:sym typeface="Arial"/>
              </a:rPr>
              <a:t>VEHICULAR  NETWORKS</a:t>
            </a:r>
            <a:endParaRPr sz="1000">
              <a:solidFill>
                <a:schemeClr val="dk1"/>
              </a:solidFill>
              <a:latin typeface="Arial"/>
              <a:ea typeface="Arial"/>
              <a:cs typeface="Arial"/>
              <a:sym typeface="Arial"/>
            </a:endParaRPr>
          </a:p>
        </p:txBody>
      </p:sp>
      <p:grpSp>
        <p:nvGrpSpPr>
          <p:cNvPr id="1116" name="Google Shape;1116;p18"/>
          <p:cNvGrpSpPr/>
          <p:nvPr/>
        </p:nvGrpSpPr>
        <p:grpSpPr>
          <a:xfrm>
            <a:off x="3530221" y="4903025"/>
            <a:ext cx="1226821" cy="1322070"/>
            <a:chOff x="3530221" y="4903025"/>
            <a:chExt cx="1226821" cy="1322070"/>
          </a:xfrm>
        </p:grpSpPr>
        <p:sp>
          <p:nvSpPr>
            <p:cNvPr id="1117" name="Google Shape;1117;p18"/>
            <p:cNvSpPr/>
            <p:nvPr/>
          </p:nvSpPr>
          <p:spPr>
            <a:xfrm>
              <a:off x="3530221" y="4903025"/>
              <a:ext cx="1226820" cy="1322070"/>
            </a:xfrm>
            <a:custGeom>
              <a:avLst/>
              <a:gdLst/>
              <a:ahLst/>
              <a:cxnLst/>
              <a:rect l="l" t="t" r="r" b="b"/>
              <a:pathLst>
                <a:path w="1226820" h="1322070" extrusionOk="0">
                  <a:moveTo>
                    <a:pt x="613249" y="0"/>
                  </a:moveTo>
                  <a:lnTo>
                    <a:pt x="0" y="306624"/>
                  </a:lnTo>
                  <a:lnTo>
                    <a:pt x="0" y="1015340"/>
                  </a:lnTo>
                  <a:lnTo>
                    <a:pt x="613249" y="1321965"/>
                  </a:lnTo>
                  <a:lnTo>
                    <a:pt x="1226502" y="1015340"/>
                  </a:lnTo>
                  <a:lnTo>
                    <a:pt x="1226502" y="306624"/>
                  </a:lnTo>
                  <a:lnTo>
                    <a:pt x="61324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8" name="Google Shape;1118;p18"/>
            <p:cNvSpPr/>
            <p:nvPr/>
          </p:nvSpPr>
          <p:spPr>
            <a:xfrm>
              <a:off x="3530222" y="4903025"/>
              <a:ext cx="1226820" cy="1322070"/>
            </a:xfrm>
            <a:custGeom>
              <a:avLst/>
              <a:gdLst/>
              <a:ahLst/>
              <a:cxnLst/>
              <a:rect l="l" t="t" r="r" b="b"/>
              <a:pathLst>
                <a:path w="1226820" h="1322070" extrusionOk="0">
                  <a:moveTo>
                    <a:pt x="613250" y="0"/>
                  </a:moveTo>
                  <a:lnTo>
                    <a:pt x="1226502" y="306625"/>
                  </a:lnTo>
                  <a:lnTo>
                    <a:pt x="1226502" y="1015340"/>
                  </a:lnTo>
                  <a:lnTo>
                    <a:pt x="613250" y="1321966"/>
                  </a:lnTo>
                  <a:lnTo>
                    <a:pt x="0" y="1015340"/>
                  </a:lnTo>
                  <a:lnTo>
                    <a:pt x="0" y="306625"/>
                  </a:lnTo>
                  <a:lnTo>
                    <a:pt x="613250" y="0"/>
                  </a:lnTo>
                  <a:close/>
                </a:path>
              </a:pathLst>
            </a:custGeom>
            <a:noFill/>
            <a:ln w="57150" cap="flat" cmpd="sng">
              <a:solidFill>
                <a:srgbClr val="7030A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19" name="Google Shape;1119;p18"/>
          <p:cNvSpPr txBox="1"/>
          <p:nvPr/>
        </p:nvSpPr>
        <p:spPr>
          <a:xfrm>
            <a:off x="3614265" y="5174488"/>
            <a:ext cx="1020300" cy="686700"/>
          </a:xfrm>
          <a:prstGeom prst="rect">
            <a:avLst/>
          </a:prstGeom>
          <a:noFill/>
          <a:ln>
            <a:noFill/>
          </a:ln>
        </p:spPr>
        <p:txBody>
          <a:bodyPr spcFirstLastPara="1" wrap="square" lIns="0" tIns="12700" rIns="0" bIns="0" anchor="t" anchorCtr="0">
            <a:spAutoFit/>
          </a:bodyPr>
          <a:lstStyle/>
          <a:p>
            <a:pPr marL="0" marR="0" lvl="0" indent="0" algn="ctr" rtl="0">
              <a:lnSpc>
                <a:spcPct val="117307"/>
              </a:lnSpc>
              <a:spcBef>
                <a:spcPts val="0"/>
              </a:spcBef>
              <a:spcAft>
                <a:spcPts val="0"/>
              </a:spcAft>
              <a:buNone/>
            </a:pPr>
            <a:r>
              <a:rPr lang="en-US" sz="1000" b="1">
                <a:solidFill>
                  <a:srgbClr val="C00000"/>
                </a:solidFill>
                <a:latin typeface="Arial"/>
                <a:ea typeface="Arial"/>
                <a:cs typeface="Arial"/>
                <a:sym typeface="Arial"/>
              </a:rPr>
              <a:t>IDS</a:t>
            </a:r>
            <a:endParaRPr sz="1000">
              <a:solidFill>
                <a:schemeClr val="dk1"/>
              </a:solidFill>
              <a:latin typeface="Arial"/>
              <a:ea typeface="Arial"/>
              <a:cs typeface="Arial"/>
              <a:sym typeface="Arial"/>
            </a:endParaRPr>
          </a:p>
          <a:p>
            <a:pPr marL="0" marR="0" lvl="0" indent="0" algn="ctr" rtl="0">
              <a:lnSpc>
                <a:spcPct val="117307"/>
              </a:lnSpc>
              <a:spcBef>
                <a:spcPts val="0"/>
              </a:spcBef>
              <a:spcAft>
                <a:spcPts val="0"/>
              </a:spcAft>
              <a:buNone/>
            </a:pPr>
            <a:r>
              <a:rPr lang="en-US" sz="1000" b="1">
                <a:solidFill>
                  <a:schemeClr val="dk1"/>
                </a:solidFill>
                <a:latin typeface="Arial"/>
                <a:ea typeface="Arial"/>
                <a:cs typeface="Arial"/>
                <a:sym typeface="Arial"/>
              </a:rPr>
              <a:t>&amp; </a:t>
            </a:r>
            <a:r>
              <a:rPr lang="en-US" sz="1000" b="1">
                <a:solidFill>
                  <a:srgbClr val="C00000"/>
                </a:solidFill>
                <a:latin typeface="Arial"/>
                <a:ea typeface="Arial"/>
                <a:cs typeface="Arial"/>
                <a:sym typeface="Arial"/>
              </a:rPr>
              <a:t>CYBER</a:t>
            </a:r>
            <a:endParaRPr sz="1000">
              <a:solidFill>
                <a:schemeClr val="dk1"/>
              </a:solidFill>
              <a:latin typeface="Arial"/>
              <a:ea typeface="Arial"/>
              <a:cs typeface="Arial"/>
              <a:sym typeface="Arial"/>
            </a:endParaRPr>
          </a:p>
          <a:p>
            <a:pPr marL="12700" marR="5080" lvl="0" indent="0" algn="ctr" rtl="0">
              <a:lnSpc>
                <a:spcPct val="103099"/>
              </a:lnSpc>
              <a:spcBef>
                <a:spcPts val="0"/>
              </a:spcBef>
              <a:spcAft>
                <a:spcPts val="0"/>
              </a:spcAft>
              <a:buNone/>
            </a:pPr>
            <a:r>
              <a:rPr lang="en-US" sz="1000" b="1">
                <a:solidFill>
                  <a:srgbClr val="C00000"/>
                </a:solidFill>
                <a:latin typeface="Arial"/>
                <a:ea typeface="Arial"/>
                <a:cs typeface="Arial"/>
                <a:sym typeface="Arial"/>
              </a:rPr>
              <a:t>THREAT  INTELLIGENCE</a:t>
            </a:r>
            <a:endParaRPr sz="1000">
              <a:solidFill>
                <a:schemeClr val="dk1"/>
              </a:solidFill>
              <a:latin typeface="Arial"/>
              <a:ea typeface="Arial"/>
              <a:cs typeface="Arial"/>
              <a:sym typeface="Arial"/>
            </a:endParaRPr>
          </a:p>
        </p:txBody>
      </p:sp>
      <p:sp>
        <p:nvSpPr>
          <p:cNvPr id="1120" name="Google Shape;1120;p18"/>
          <p:cNvSpPr txBox="1"/>
          <p:nvPr/>
        </p:nvSpPr>
        <p:spPr>
          <a:xfrm>
            <a:off x="4851500" y="5272525"/>
            <a:ext cx="3122400" cy="1181100"/>
          </a:xfrm>
          <a:prstGeom prst="rect">
            <a:avLst/>
          </a:prstGeom>
          <a:noFill/>
          <a:ln>
            <a:noFill/>
          </a:ln>
        </p:spPr>
        <p:txBody>
          <a:bodyPr spcFirstLastPara="1" wrap="square" lIns="0" tIns="23475" rIns="0" bIns="0" anchor="t" anchorCtr="0">
            <a:spAutoFit/>
          </a:bodyPr>
          <a:lstStyle/>
          <a:p>
            <a:pPr marL="152400" marR="5080" lvl="0" indent="-130175" algn="l" rtl="0">
              <a:lnSpc>
                <a:spcPct val="115833"/>
              </a:lnSpc>
              <a:spcBef>
                <a:spcPts val="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Intrusion Detection System for Large Scale Attack  in Software Defined Network</a:t>
            </a:r>
            <a:endParaRPr sz="1050">
              <a:solidFill>
                <a:schemeClr val="dk1"/>
              </a:solidFill>
              <a:latin typeface="Arial"/>
              <a:ea typeface="Arial"/>
              <a:cs typeface="Arial"/>
              <a:sym typeface="Arial"/>
            </a:endParaRPr>
          </a:p>
          <a:p>
            <a:pPr marL="152400" marR="106045" lvl="0" indent="-130175" algn="l" rtl="0">
              <a:lnSpc>
                <a:spcPct val="118333"/>
              </a:lnSpc>
              <a:spcBef>
                <a:spcPts val="39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Adaptive IDS for Dynamic Network Traffic Using  Machine Learning</a:t>
            </a:r>
            <a:endParaRPr sz="1050">
              <a:solidFill>
                <a:schemeClr val="dk1"/>
              </a:solidFill>
              <a:latin typeface="Arial"/>
              <a:ea typeface="Arial"/>
              <a:cs typeface="Arial"/>
              <a:sym typeface="Arial"/>
            </a:endParaRPr>
          </a:p>
          <a:p>
            <a:pPr marL="152400" marR="339725" lvl="0" indent="-130175" algn="l" rtl="0">
              <a:lnSpc>
                <a:spcPct val="103299"/>
              </a:lnSpc>
              <a:spcBef>
                <a:spcPts val="17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An Adaptive and Distributed Cloud Intrusion  Detection Scheme</a:t>
            </a:r>
            <a:endParaRPr sz="1050">
              <a:solidFill>
                <a:schemeClr val="dk1"/>
              </a:solidFill>
              <a:latin typeface="Arial"/>
              <a:ea typeface="Arial"/>
              <a:cs typeface="Arial"/>
              <a:sym typeface="Arial"/>
            </a:endParaRPr>
          </a:p>
        </p:txBody>
      </p:sp>
      <p:sp>
        <p:nvSpPr>
          <p:cNvPr id="1121" name="Google Shape;1121;p18"/>
          <p:cNvSpPr txBox="1"/>
          <p:nvPr/>
        </p:nvSpPr>
        <p:spPr>
          <a:xfrm>
            <a:off x="106875" y="5329925"/>
            <a:ext cx="3352800" cy="967500"/>
          </a:xfrm>
          <a:prstGeom prst="rect">
            <a:avLst/>
          </a:prstGeom>
          <a:noFill/>
          <a:ln>
            <a:noFill/>
          </a:ln>
        </p:spPr>
        <p:txBody>
          <a:bodyPr spcFirstLastPara="1" wrap="square" lIns="0" tIns="43175" rIns="0" bIns="0" anchor="t" anchorCtr="0">
            <a:spAutoFit/>
          </a:bodyPr>
          <a:lstStyle/>
          <a:p>
            <a:pPr marL="152400" marR="0" lvl="0" indent="-123825" algn="l" rtl="0">
              <a:lnSpc>
                <a:spcPct val="100000"/>
              </a:lnSpc>
              <a:spcBef>
                <a:spcPts val="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Detection of Tax Gap Using Machine Learning</a:t>
            </a:r>
            <a:endParaRPr sz="1050">
              <a:solidFill>
                <a:schemeClr val="dk1"/>
              </a:solidFill>
              <a:latin typeface="Arial"/>
              <a:ea typeface="Arial"/>
              <a:cs typeface="Arial"/>
              <a:sym typeface="Arial"/>
            </a:endParaRPr>
          </a:p>
          <a:p>
            <a:pPr marL="152400" marR="85090" lvl="0" indent="-123825" algn="l" rtl="0">
              <a:lnSpc>
                <a:spcPct val="103099"/>
              </a:lnSpc>
              <a:spcBef>
                <a:spcPts val="19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Ontology-based Ransomware Entity Classification  From Forum to Form Background Knowledge</a:t>
            </a:r>
            <a:endParaRPr sz="1050">
              <a:solidFill>
                <a:schemeClr val="dk1"/>
              </a:solidFill>
              <a:latin typeface="Arial"/>
              <a:ea typeface="Arial"/>
              <a:cs typeface="Arial"/>
              <a:sym typeface="Arial"/>
            </a:endParaRPr>
          </a:p>
          <a:p>
            <a:pPr marL="152400" marR="5080" lvl="0" indent="-123825" algn="l" rtl="0">
              <a:lnSpc>
                <a:spcPct val="116153"/>
              </a:lnSpc>
              <a:spcBef>
                <a:spcPts val="43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Detecting Cyber Attack Incidents from Online News  Using CRF and LSA Techniques</a:t>
            </a:r>
            <a:endParaRPr sz="1050">
              <a:solidFill>
                <a:schemeClr val="dk1"/>
              </a:solidFill>
              <a:latin typeface="Arial"/>
              <a:ea typeface="Arial"/>
              <a:cs typeface="Arial"/>
              <a:sym typeface="Arial"/>
            </a:endParaRPr>
          </a:p>
        </p:txBody>
      </p:sp>
      <p:sp>
        <p:nvSpPr>
          <p:cNvPr id="1122" name="Google Shape;1122;p18"/>
          <p:cNvSpPr txBox="1"/>
          <p:nvPr/>
        </p:nvSpPr>
        <p:spPr>
          <a:xfrm>
            <a:off x="4239438" y="1912978"/>
            <a:ext cx="1044000" cy="632400"/>
          </a:xfrm>
          <a:prstGeom prst="rect">
            <a:avLst/>
          </a:prstGeom>
          <a:noFill/>
          <a:ln>
            <a:noFill/>
          </a:ln>
        </p:spPr>
        <p:txBody>
          <a:bodyPr spcFirstLastPara="1" wrap="square" lIns="0" tIns="13950" rIns="0" bIns="0" anchor="t" anchorCtr="0">
            <a:spAutoFit/>
          </a:bodyPr>
          <a:lstStyle/>
          <a:p>
            <a:pPr marL="12700" marR="5080" lvl="0" indent="0" algn="ctr" rtl="0">
              <a:lnSpc>
                <a:spcPct val="99200"/>
              </a:lnSpc>
              <a:spcBef>
                <a:spcPts val="0"/>
              </a:spcBef>
              <a:spcAft>
                <a:spcPts val="0"/>
              </a:spcAft>
              <a:buNone/>
            </a:pPr>
            <a:r>
              <a:rPr lang="en-US" sz="1000" b="1">
                <a:solidFill>
                  <a:schemeClr val="dk1"/>
                </a:solidFill>
                <a:latin typeface="Arial"/>
                <a:ea typeface="Arial"/>
                <a:cs typeface="Arial"/>
                <a:sym typeface="Arial"/>
              </a:rPr>
              <a:t>Data-Driven  Modelling</a:t>
            </a:r>
            <a:r>
              <a:rPr lang="en-US" sz="1000" b="1">
                <a:solidFill>
                  <a:schemeClr val="dk1"/>
                </a:solidFill>
              </a:rPr>
              <a:t> </a:t>
            </a:r>
            <a:r>
              <a:rPr lang="en-US" sz="1000" b="1">
                <a:solidFill>
                  <a:schemeClr val="dk1"/>
                </a:solidFill>
                <a:latin typeface="Arial"/>
                <a:ea typeface="Arial"/>
                <a:cs typeface="Arial"/>
                <a:sym typeface="Arial"/>
              </a:rPr>
              <a:t>for  </a:t>
            </a:r>
            <a:r>
              <a:rPr lang="en-US" sz="1000" b="1">
                <a:solidFill>
                  <a:srgbClr val="C00000"/>
                </a:solidFill>
                <a:latin typeface="Arial"/>
                <a:ea typeface="Arial"/>
                <a:cs typeface="Arial"/>
                <a:sym typeface="Arial"/>
              </a:rPr>
              <a:t>RANSOMWARE</a:t>
            </a:r>
            <a:endParaRPr sz="1000">
              <a:solidFill>
                <a:schemeClr val="dk1"/>
              </a:solidFill>
              <a:latin typeface="Arial"/>
              <a:ea typeface="Arial"/>
              <a:cs typeface="Arial"/>
              <a:sym typeface="Arial"/>
            </a:endParaRPr>
          </a:p>
          <a:p>
            <a:pPr marL="29844" marR="0" lvl="0" indent="0" algn="ctr" rtl="0">
              <a:lnSpc>
                <a:spcPct val="100000"/>
              </a:lnSpc>
              <a:spcBef>
                <a:spcPts val="50"/>
              </a:spcBef>
              <a:spcAft>
                <a:spcPts val="0"/>
              </a:spcAft>
              <a:buNone/>
            </a:pPr>
            <a:r>
              <a:rPr lang="en-US" sz="1000" b="1">
                <a:solidFill>
                  <a:schemeClr val="dk1"/>
                </a:solidFill>
                <a:latin typeface="Arial"/>
                <a:ea typeface="Arial"/>
                <a:cs typeface="Arial"/>
                <a:sym typeface="Arial"/>
              </a:rPr>
              <a:t>Early Detection</a:t>
            </a:r>
            <a:endParaRPr sz="1000">
              <a:solidFill>
                <a:schemeClr val="dk1"/>
              </a:solidFill>
              <a:latin typeface="Arial"/>
              <a:ea typeface="Arial"/>
              <a:cs typeface="Arial"/>
              <a:sym typeface="Arial"/>
            </a:endParaRPr>
          </a:p>
        </p:txBody>
      </p:sp>
      <p:sp>
        <p:nvSpPr>
          <p:cNvPr id="1123" name="Google Shape;1123;p18"/>
          <p:cNvSpPr txBox="1"/>
          <p:nvPr/>
        </p:nvSpPr>
        <p:spPr>
          <a:xfrm>
            <a:off x="5491850" y="1775975"/>
            <a:ext cx="2413500" cy="899700"/>
          </a:xfrm>
          <a:prstGeom prst="rect">
            <a:avLst/>
          </a:prstGeom>
          <a:solidFill>
            <a:srgbClr val="E38FA7"/>
          </a:solidFill>
          <a:ln>
            <a:noFill/>
          </a:ln>
        </p:spPr>
        <p:txBody>
          <a:bodyPr spcFirstLastPara="1" wrap="square" lIns="0" tIns="13950" rIns="0" bIns="0" anchor="t" anchorCtr="0">
            <a:spAutoFit/>
          </a:bodyPr>
          <a:lstStyle/>
          <a:p>
            <a:pPr marL="111125" marR="104139" lvl="0" indent="-82550" algn="l" rtl="0">
              <a:lnSpc>
                <a:spcPct val="99200"/>
              </a:lnSpc>
              <a:spcBef>
                <a:spcPts val="0"/>
              </a:spcBef>
              <a:spcAft>
                <a:spcPts val="0"/>
              </a:spcAft>
              <a:buClr>
                <a:srgbClr val="000000"/>
              </a:buClr>
              <a:buSzPts val="1050"/>
              <a:buFont typeface="Noto Sans Symbols"/>
              <a:buChar char="▪"/>
            </a:pPr>
            <a:r>
              <a:rPr lang="en-US" sz="1050">
                <a:solidFill>
                  <a:srgbClr val="07080B"/>
                </a:solidFill>
                <a:latin typeface="Arial"/>
                <a:ea typeface="Arial"/>
                <a:cs typeface="Arial"/>
                <a:sym typeface="Arial"/>
              </a:rPr>
              <a:t>Ransomware Attacks Behavioral  Analysis during the Pre-encryption  Phases Using Information Theory</a:t>
            </a:r>
            <a:endParaRPr sz="1050">
              <a:solidFill>
                <a:schemeClr val="dk1"/>
              </a:solidFill>
              <a:latin typeface="Arial"/>
              <a:ea typeface="Arial"/>
              <a:cs typeface="Arial"/>
              <a:sym typeface="Arial"/>
            </a:endParaRPr>
          </a:p>
          <a:p>
            <a:pPr marL="111125" marR="5080" lvl="0" indent="-82550" algn="l" rtl="0">
              <a:lnSpc>
                <a:spcPct val="116153"/>
              </a:lnSpc>
              <a:spcBef>
                <a:spcPts val="430"/>
              </a:spcBef>
              <a:spcAft>
                <a:spcPts val="0"/>
              </a:spcAft>
              <a:buClr>
                <a:srgbClr val="000000"/>
              </a:buClr>
              <a:buSzPts val="1050"/>
              <a:buFont typeface="Noto Sans Symbols"/>
              <a:buChar char="▪"/>
            </a:pPr>
            <a:r>
              <a:rPr lang="en-US" sz="1050">
                <a:solidFill>
                  <a:srgbClr val="07080B"/>
                </a:solidFill>
                <a:latin typeface="Arial"/>
                <a:ea typeface="Arial"/>
                <a:cs typeface="Arial"/>
                <a:sym typeface="Arial"/>
              </a:rPr>
              <a:t>Ransomware Zero-Day Attacks  Detection Using Ensemble Learning</a:t>
            </a:r>
            <a:endParaRPr sz="1050">
              <a:solidFill>
                <a:schemeClr val="dk1"/>
              </a:solidFill>
              <a:latin typeface="Arial"/>
              <a:ea typeface="Arial"/>
              <a:cs typeface="Arial"/>
              <a:sym typeface="Arial"/>
            </a:endParaRPr>
          </a:p>
        </p:txBody>
      </p:sp>
      <p:sp>
        <p:nvSpPr>
          <p:cNvPr id="1124" name="Google Shape;1124;p18"/>
          <p:cNvSpPr txBox="1"/>
          <p:nvPr/>
        </p:nvSpPr>
        <p:spPr>
          <a:xfrm>
            <a:off x="3636476" y="2934208"/>
            <a:ext cx="1013400" cy="728700"/>
          </a:xfrm>
          <a:prstGeom prst="rect">
            <a:avLst/>
          </a:prstGeom>
          <a:noFill/>
          <a:ln>
            <a:noFill/>
          </a:ln>
        </p:spPr>
        <p:txBody>
          <a:bodyPr spcFirstLastPara="1" wrap="square" lIns="0" tIns="24125" rIns="0" bIns="0" anchor="t" anchorCtr="0">
            <a:spAutoFit/>
          </a:bodyPr>
          <a:lstStyle/>
          <a:p>
            <a:pPr marL="12700" marR="5080" lvl="0" indent="-635" algn="ctr" rtl="0">
              <a:lnSpc>
                <a:spcPct val="116153"/>
              </a:lnSpc>
              <a:spcBef>
                <a:spcPts val="0"/>
              </a:spcBef>
              <a:spcAft>
                <a:spcPts val="0"/>
              </a:spcAft>
              <a:buNone/>
            </a:pPr>
            <a:r>
              <a:rPr lang="en-US" sz="1000" b="1">
                <a:solidFill>
                  <a:srgbClr val="C00000"/>
                </a:solidFill>
                <a:latin typeface="Arial"/>
                <a:ea typeface="Arial"/>
                <a:cs typeface="Arial"/>
                <a:sym typeface="Arial"/>
              </a:rPr>
              <a:t>SECURITY  MANAGEMENT</a:t>
            </a:r>
            <a:endParaRPr sz="1000">
              <a:solidFill>
                <a:schemeClr val="dk1"/>
              </a:solidFill>
              <a:latin typeface="Arial"/>
              <a:ea typeface="Arial"/>
              <a:cs typeface="Arial"/>
              <a:sym typeface="Arial"/>
            </a:endParaRPr>
          </a:p>
          <a:p>
            <a:pPr marL="48895" marR="41910" lvl="0" indent="-634" algn="ctr" rtl="0">
              <a:lnSpc>
                <a:spcPct val="121538"/>
              </a:lnSpc>
              <a:spcBef>
                <a:spcPts val="45"/>
              </a:spcBef>
              <a:spcAft>
                <a:spcPts val="0"/>
              </a:spcAft>
              <a:buNone/>
            </a:pPr>
            <a:r>
              <a:rPr lang="en-US" sz="1000" b="1">
                <a:solidFill>
                  <a:schemeClr val="dk1"/>
                </a:solidFill>
                <a:latin typeface="Arial"/>
                <a:ea typeface="Arial"/>
                <a:cs typeface="Arial"/>
                <a:sym typeface="Arial"/>
              </a:rPr>
              <a:t>&amp;  </a:t>
            </a:r>
            <a:r>
              <a:rPr lang="en-US" sz="1000" b="1">
                <a:solidFill>
                  <a:srgbClr val="C00000"/>
                </a:solidFill>
                <a:latin typeface="Arial"/>
                <a:ea typeface="Arial"/>
                <a:cs typeface="Arial"/>
                <a:sym typeface="Arial"/>
              </a:rPr>
              <a:t>BLOCKCHAIN</a:t>
            </a:r>
            <a:endParaRPr sz="1000">
              <a:solidFill>
                <a:schemeClr val="dk1"/>
              </a:solidFill>
              <a:latin typeface="Arial"/>
              <a:ea typeface="Arial"/>
              <a:cs typeface="Arial"/>
              <a:sym typeface="Arial"/>
            </a:endParaRPr>
          </a:p>
        </p:txBody>
      </p:sp>
      <p:sp>
        <p:nvSpPr>
          <p:cNvPr id="1125" name="Google Shape;1125;p18"/>
          <p:cNvSpPr txBox="1"/>
          <p:nvPr/>
        </p:nvSpPr>
        <p:spPr>
          <a:xfrm>
            <a:off x="4398219" y="4226560"/>
            <a:ext cx="726300" cy="587100"/>
          </a:xfrm>
          <a:prstGeom prst="rect">
            <a:avLst/>
          </a:prstGeom>
          <a:noFill/>
          <a:ln>
            <a:noFill/>
          </a:ln>
        </p:spPr>
        <p:txBody>
          <a:bodyPr spcFirstLastPara="1" wrap="square" lIns="0" tIns="24125" rIns="0" bIns="0" anchor="t" anchorCtr="0">
            <a:spAutoFit/>
          </a:bodyPr>
          <a:lstStyle/>
          <a:p>
            <a:pPr marL="12700" marR="5080" lvl="0" indent="79375" algn="ctr" rtl="0">
              <a:lnSpc>
                <a:spcPct val="116153"/>
              </a:lnSpc>
              <a:spcBef>
                <a:spcPts val="0"/>
              </a:spcBef>
              <a:spcAft>
                <a:spcPts val="0"/>
              </a:spcAft>
              <a:buNone/>
            </a:pPr>
            <a:r>
              <a:rPr lang="en-US" sz="1100" b="1">
                <a:solidFill>
                  <a:srgbClr val="C00000"/>
                </a:solidFill>
                <a:latin typeface="Arial"/>
                <a:ea typeface="Arial"/>
                <a:cs typeface="Arial"/>
                <a:sym typeface="Arial"/>
              </a:rPr>
              <a:t>DIGITAL  FORENSIC</a:t>
            </a:r>
            <a:endParaRPr sz="1100">
              <a:solidFill>
                <a:schemeClr val="dk1"/>
              </a:solidFill>
              <a:latin typeface="Arial"/>
              <a:ea typeface="Arial"/>
              <a:cs typeface="Arial"/>
              <a:sym typeface="Arial"/>
            </a:endParaRPr>
          </a:p>
        </p:txBody>
      </p:sp>
      <p:sp>
        <p:nvSpPr>
          <p:cNvPr id="1126" name="Google Shape;1126;p18"/>
          <p:cNvSpPr txBox="1"/>
          <p:nvPr/>
        </p:nvSpPr>
        <p:spPr>
          <a:xfrm>
            <a:off x="5498002" y="3997950"/>
            <a:ext cx="2413500" cy="397500"/>
          </a:xfrm>
          <a:prstGeom prst="rect">
            <a:avLst/>
          </a:prstGeom>
          <a:noFill/>
          <a:ln>
            <a:noFill/>
          </a:ln>
        </p:spPr>
        <p:txBody>
          <a:bodyPr spcFirstLastPara="1" wrap="square" lIns="0" tIns="43175" rIns="0" bIns="0" anchor="t" anchorCtr="0">
            <a:spAutoFit/>
          </a:bodyPr>
          <a:lstStyle/>
          <a:p>
            <a:pPr marL="139700" marR="0" lvl="0" indent="-111125" algn="l" rtl="0">
              <a:lnSpc>
                <a:spcPct val="100000"/>
              </a:lnSpc>
              <a:spcBef>
                <a:spcPts val="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Digital Forensic Metamodel</a:t>
            </a:r>
            <a:endParaRPr sz="1050">
              <a:solidFill>
                <a:schemeClr val="dk1"/>
              </a:solidFill>
              <a:latin typeface="Arial"/>
              <a:ea typeface="Arial"/>
              <a:cs typeface="Arial"/>
              <a:sym typeface="Arial"/>
            </a:endParaRPr>
          </a:p>
          <a:p>
            <a:pPr marL="139700" marR="0" lvl="0" indent="-111125" algn="l" rtl="0">
              <a:lnSpc>
                <a:spcPct val="100000"/>
              </a:lnSpc>
              <a:spcBef>
                <a:spcPts val="240"/>
              </a:spcBef>
              <a:spcAft>
                <a:spcPts val="0"/>
              </a:spcAft>
              <a:buClr>
                <a:schemeClr val="dk1"/>
              </a:buClr>
              <a:buSzPts val="1050"/>
              <a:buFont typeface="Noto Sans Symbols"/>
              <a:buChar char="▪"/>
            </a:pPr>
            <a:r>
              <a:rPr lang="en-US" sz="1050">
                <a:solidFill>
                  <a:schemeClr val="dk1"/>
                </a:solidFill>
                <a:latin typeface="Arial"/>
                <a:ea typeface="Arial"/>
                <a:cs typeface="Arial"/>
                <a:sym typeface="Arial"/>
              </a:rPr>
              <a:t>JPEG Image Forensic</a:t>
            </a:r>
            <a:endParaRPr sz="1050">
              <a:solidFill>
                <a:schemeClr val="dk1"/>
              </a:solidFill>
              <a:latin typeface="Arial"/>
              <a:ea typeface="Arial"/>
              <a:cs typeface="Arial"/>
              <a:sym typeface="Arial"/>
            </a:endParaRPr>
          </a:p>
        </p:txBody>
      </p:sp>
      <p:sp>
        <p:nvSpPr>
          <p:cNvPr id="1127" name="Google Shape;1127;p18"/>
          <p:cNvSpPr txBox="1"/>
          <p:nvPr/>
        </p:nvSpPr>
        <p:spPr>
          <a:xfrm>
            <a:off x="5497995" y="4497832"/>
            <a:ext cx="2219400" cy="381600"/>
          </a:xfrm>
          <a:prstGeom prst="rect">
            <a:avLst/>
          </a:prstGeom>
          <a:noFill/>
          <a:ln>
            <a:noFill/>
          </a:ln>
        </p:spPr>
        <p:txBody>
          <a:bodyPr spcFirstLastPara="1" wrap="square" lIns="0" tIns="6350" rIns="0" bIns="0" anchor="t" anchorCtr="0">
            <a:spAutoFit/>
          </a:bodyPr>
          <a:lstStyle/>
          <a:p>
            <a:pPr marL="139700" marR="5080" lvl="0" indent="-120650" algn="l" rtl="0">
              <a:lnSpc>
                <a:spcPct val="103099"/>
              </a:lnSpc>
              <a:spcBef>
                <a:spcPts val="0"/>
              </a:spcBef>
              <a:spcAft>
                <a:spcPts val="0"/>
              </a:spcAft>
              <a:buClr>
                <a:schemeClr val="dk1"/>
              </a:buClr>
              <a:buSzPts val="1200"/>
              <a:buFont typeface="Noto Sans Symbols"/>
              <a:buChar char="▪"/>
            </a:pPr>
            <a:r>
              <a:rPr lang="en-US" sz="1200">
                <a:solidFill>
                  <a:schemeClr val="dk1"/>
                </a:solidFill>
                <a:latin typeface="Arial"/>
                <a:ea typeface="Arial"/>
                <a:cs typeface="Arial"/>
                <a:sym typeface="Arial"/>
              </a:rPr>
              <a:t>Social Network Forensic and Trust  Model</a:t>
            </a:r>
            <a:endParaRPr sz="1200">
              <a:solidFill>
                <a:schemeClr val="dk1"/>
              </a:solidFill>
              <a:latin typeface="Arial"/>
              <a:ea typeface="Arial"/>
              <a:cs typeface="Arial"/>
              <a:sym typeface="Arial"/>
            </a:endParaRPr>
          </a:p>
        </p:txBody>
      </p:sp>
      <p:grpSp>
        <p:nvGrpSpPr>
          <p:cNvPr id="1128" name="Google Shape;1128;p18"/>
          <p:cNvGrpSpPr/>
          <p:nvPr/>
        </p:nvGrpSpPr>
        <p:grpSpPr>
          <a:xfrm>
            <a:off x="7936651" y="2543875"/>
            <a:ext cx="4254600" cy="4066650"/>
            <a:chOff x="8026713" y="219867"/>
            <a:chExt cx="4046220" cy="3342910"/>
          </a:xfrm>
        </p:grpSpPr>
        <p:sp>
          <p:nvSpPr>
            <p:cNvPr id="1129" name="Google Shape;1129;p18"/>
            <p:cNvSpPr/>
            <p:nvPr/>
          </p:nvSpPr>
          <p:spPr>
            <a:xfrm>
              <a:off x="8026713" y="404287"/>
              <a:ext cx="4046220" cy="3158490"/>
            </a:xfrm>
            <a:custGeom>
              <a:avLst/>
              <a:gdLst/>
              <a:ahLst/>
              <a:cxnLst/>
              <a:rect l="l" t="t" r="r" b="b"/>
              <a:pathLst>
                <a:path w="4046220" h="3158490" extrusionOk="0">
                  <a:moveTo>
                    <a:pt x="0" y="121690"/>
                  </a:moveTo>
                  <a:lnTo>
                    <a:pt x="9563" y="74322"/>
                  </a:lnTo>
                  <a:lnTo>
                    <a:pt x="35642" y="35642"/>
                  </a:lnTo>
                  <a:lnTo>
                    <a:pt x="74322" y="9563"/>
                  </a:lnTo>
                  <a:lnTo>
                    <a:pt x="121690" y="0"/>
                  </a:lnTo>
                  <a:lnTo>
                    <a:pt x="3924326" y="0"/>
                  </a:lnTo>
                  <a:lnTo>
                    <a:pt x="3971693" y="9563"/>
                  </a:lnTo>
                  <a:lnTo>
                    <a:pt x="4010374" y="35642"/>
                  </a:lnTo>
                  <a:lnTo>
                    <a:pt x="4036453" y="74322"/>
                  </a:lnTo>
                  <a:lnTo>
                    <a:pt x="4046016" y="121690"/>
                  </a:lnTo>
                  <a:lnTo>
                    <a:pt x="4046016" y="3036617"/>
                  </a:lnTo>
                  <a:lnTo>
                    <a:pt x="4036453" y="3083984"/>
                  </a:lnTo>
                  <a:lnTo>
                    <a:pt x="4010374" y="3122665"/>
                  </a:lnTo>
                  <a:lnTo>
                    <a:pt x="3971693" y="3148744"/>
                  </a:lnTo>
                  <a:lnTo>
                    <a:pt x="3924326" y="3158307"/>
                  </a:lnTo>
                  <a:lnTo>
                    <a:pt x="121690" y="3158307"/>
                  </a:lnTo>
                  <a:lnTo>
                    <a:pt x="74322" y="3148744"/>
                  </a:lnTo>
                  <a:lnTo>
                    <a:pt x="35642" y="3122665"/>
                  </a:lnTo>
                  <a:lnTo>
                    <a:pt x="9563" y="3083984"/>
                  </a:lnTo>
                  <a:lnTo>
                    <a:pt x="0" y="3036617"/>
                  </a:lnTo>
                  <a:lnTo>
                    <a:pt x="0" y="121690"/>
                  </a:lnTo>
                  <a:close/>
                </a:path>
              </a:pathLst>
            </a:custGeom>
            <a:noFill/>
            <a:ln w="19050" cap="flat" cmpd="sng">
              <a:solidFill>
                <a:srgbClr val="FFD4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0" name="Google Shape;1130;p18"/>
            <p:cNvSpPr/>
            <p:nvPr/>
          </p:nvSpPr>
          <p:spPr>
            <a:xfrm>
              <a:off x="8186573" y="219867"/>
              <a:ext cx="3745865" cy="290830"/>
            </a:xfrm>
            <a:custGeom>
              <a:avLst/>
              <a:gdLst/>
              <a:ahLst/>
              <a:cxnLst/>
              <a:rect l="l" t="t" r="r" b="b"/>
              <a:pathLst>
                <a:path w="3745865" h="290830" extrusionOk="0">
                  <a:moveTo>
                    <a:pt x="3600298" y="0"/>
                  </a:moveTo>
                  <a:lnTo>
                    <a:pt x="145216" y="0"/>
                  </a:lnTo>
                  <a:lnTo>
                    <a:pt x="99316" y="7403"/>
                  </a:lnTo>
                  <a:lnTo>
                    <a:pt x="59453" y="28018"/>
                  </a:lnTo>
                  <a:lnTo>
                    <a:pt x="28018" y="59453"/>
                  </a:lnTo>
                  <a:lnTo>
                    <a:pt x="7403" y="99317"/>
                  </a:lnTo>
                  <a:lnTo>
                    <a:pt x="0" y="145216"/>
                  </a:lnTo>
                  <a:lnTo>
                    <a:pt x="7403" y="191117"/>
                  </a:lnTo>
                  <a:lnTo>
                    <a:pt x="28018" y="230980"/>
                  </a:lnTo>
                  <a:lnTo>
                    <a:pt x="59453" y="262416"/>
                  </a:lnTo>
                  <a:lnTo>
                    <a:pt x="99316" y="283031"/>
                  </a:lnTo>
                  <a:lnTo>
                    <a:pt x="145216" y="290435"/>
                  </a:lnTo>
                  <a:lnTo>
                    <a:pt x="3600298" y="290435"/>
                  </a:lnTo>
                  <a:lnTo>
                    <a:pt x="3646198" y="283031"/>
                  </a:lnTo>
                  <a:lnTo>
                    <a:pt x="3686062" y="262416"/>
                  </a:lnTo>
                  <a:lnTo>
                    <a:pt x="3717497" y="230980"/>
                  </a:lnTo>
                  <a:lnTo>
                    <a:pt x="3738112" y="191117"/>
                  </a:lnTo>
                  <a:lnTo>
                    <a:pt x="3745515" y="145216"/>
                  </a:lnTo>
                  <a:lnTo>
                    <a:pt x="3738112" y="99317"/>
                  </a:lnTo>
                  <a:lnTo>
                    <a:pt x="3717497" y="59453"/>
                  </a:lnTo>
                  <a:lnTo>
                    <a:pt x="3686062" y="28018"/>
                  </a:lnTo>
                  <a:lnTo>
                    <a:pt x="3646198" y="7403"/>
                  </a:lnTo>
                  <a:lnTo>
                    <a:pt x="3600298" y="0"/>
                  </a:lnTo>
                  <a:close/>
                </a:path>
              </a:pathLst>
            </a:custGeom>
            <a:solidFill>
              <a:srgbClr val="C04C4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1" name="Google Shape;1131;p18"/>
            <p:cNvSpPr/>
            <p:nvPr/>
          </p:nvSpPr>
          <p:spPr>
            <a:xfrm>
              <a:off x="8186573" y="219867"/>
              <a:ext cx="3745865" cy="290830"/>
            </a:xfrm>
            <a:custGeom>
              <a:avLst/>
              <a:gdLst/>
              <a:ahLst/>
              <a:cxnLst/>
              <a:rect l="l" t="t" r="r" b="b"/>
              <a:pathLst>
                <a:path w="3745865" h="290830" extrusionOk="0">
                  <a:moveTo>
                    <a:pt x="0" y="145217"/>
                  </a:moveTo>
                  <a:lnTo>
                    <a:pt x="7403" y="99317"/>
                  </a:lnTo>
                  <a:lnTo>
                    <a:pt x="28018" y="59453"/>
                  </a:lnTo>
                  <a:lnTo>
                    <a:pt x="59453" y="28018"/>
                  </a:lnTo>
                  <a:lnTo>
                    <a:pt x="99316" y="7403"/>
                  </a:lnTo>
                  <a:lnTo>
                    <a:pt x="145216" y="0"/>
                  </a:lnTo>
                  <a:lnTo>
                    <a:pt x="3600299" y="0"/>
                  </a:lnTo>
                  <a:lnTo>
                    <a:pt x="3646198" y="7403"/>
                  </a:lnTo>
                  <a:lnTo>
                    <a:pt x="3686062" y="28018"/>
                  </a:lnTo>
                  <a:lnTo>
                    <a:pt x="3717497" y="59453"/>
                  </a:lnTo>
                  <a:lnTo>
                    <a:pt x="3738112" y="99317"/>
                  </a:lnTo>
                  <a:lnTo>
                    <a:pt x="3745516" y="145217"/>
                  </a:lnTo>
                  <a:lnTo>
                    <a:pt x="3738112" y="191116"/>
                  </a:lnTo>
                  <a:lnTo>
                    <a:pt x="3717497" y="230980"/>
                  </a:lnTo>
                  <a:lnTo>
                    <a:pt x="3686062" y="262415"/>
                  </a:lnTo>
                  <a:lnTo>
                    <a:pt x="3646198" y="283030"/>
                  </a:lnTo>
                  <a:lnTo>
                    <a:pt x="3600299" y="290434"/>
                  </a:lnTo>
                  <a:lnTo>
                    <a:pt x="145216" y="290434"/>
                  </a:lnTo>
                  <a:lnTo>
                    <a:pt x="99316" y="283030"/>
                  </a:lnTo>
                  <a:lnTo>
                    <a:pt x="59453" y="262415"/>
                  </a:lnTo>
                  <a:lnTo>
                    <a:pt x="28018" y="230980"/>
                  </a:lnTo>
                  <a:lnTo>
                    <a:pt x="7403" y="191116"/>
                  </a:lnTo>
                  <a:lnTo>
                    <a:pt x="0" y="145217"/>
                  </a:lnTo>
                  <a:close/>
                </a:path>
              </a:pathLst>
            </a:custGeom>
            <a:noFill/>
            <a:ln w="381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32" name="Google Shape;1132;p18"/>
          <p:cNvSpPr txBox="1"/>
          <p:nvPr/>
        </p:nvSpPr>
        <p:spPr>
          <a:xfrm>
            <a:off x="8003988" y="43397"/>
            <a:ext cx="3998400"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rgbClr val="FFC000"/>
                </a:solidFill>
                <a:latin typeface="Open Sans"/>
                <a:ea typeface="Open Sans"/>
                <a:cs typeface="Open Sans"/>
                <a:sym typeface="Open Sans"/>
              </a:rPr>
              <a:t>Niche Area</a:t>
            </a:r>
            <a:endParaRPr sz="1600" dirty="0">
              <a:solidFill>
                <a:srgbClr val="FFC000"/>
              </a:solidFill>
              <a:latin typeface="Open Sans"/>
              <a:ea typeface="Open Sans"/>
              <a:cs typeface="Open Sans"/>
              <a:sym typeface="Open Sans"/>
            </a:endParaRPr>
          </a:p>
          <a:p>
            <a:pPr marL="0" lvl="0" indent="0" algn="just" rtl="0">
              <a:spcBef>
                <a:spcPts val="0"/>
              </a:spcBef>
              <a:spcAft>
                <a:spcPts val="0"/>
              </a:spcAft>
              <a:buNone/>
            </a:pPr>
            <a:r>
              <a:rPr lang="en-US" sz="1600" dirty="0">
                <a:solidFill>
                  <a:schemeClr val="lt1"/>
                </a:solidFill>
                <a:latin typeface="Open Sans"/>
                <a:ea typeface="Open Sans"/>
                <a:cs typeface="Open Sans"/>
                <a:sym typeface="Open Sans"/>
              </a:rPr>
              <a:t>Web Filtering, Cyber Threat Analytic, Intrusion Detection/Prevention Systems, Malware Detection, Digital Forensic, Cryptography, Watermarking &amp; Information Hiding, </a:t>
            </a:r>
            <a:r>
              <a:rPr lang="en-US" sz="1600" dirty="0" err="1">
                <a:solidFill>
                  <a:schemeClr val="lt1"/>
                </a:solidFill>
                <a:latin typeface="Open Sans"/>
                <a:ea typeface="Open Sans"/>
                <a:cs typeface="Open Sans"/>
                <a:sym typeface="Open Sans"/>
              </a:rPr>
              <a:t>IoT</a:t>
            </a:r>
            <a:r>
              <a:rPr lang="en-US" sz="1600" dirty="0">
                <a:solidFill>
                  <a:schemeClr val="lt1"/>
                </a:solidFill>
                <a:latin typeface="Open Sans"/>
                <a:ea typeface="Open Sans"/>
                <a:cs typeface="Open Sans"/>
                <a:sym typeface="Open Sans"/>
              </a:rPr>
              <a:t> and Wireless Sensor Security, Information Security &amp; Management, Information Disaster &amp; Risk Management.</a:t>
            </a:r>
            <a:endParaRPr sz="1600" dirty="0"/>
          </a:p>
        </p:txBody>
      </p:sp>
      <p:grpSp>
        <p:nvGrpSpPr>
          <p:cNvPr id="1133" name="Google Shape;1133;p18"/>
          <p:cNvGrpSpPr/>
          <p:nvPr/>
        </p:nvGrpSpPr>
        <p:grpSpPr>
          <a:xfrm>
            <a:off x="7787086" y="2626263"/>
            <a:ext cx="3795900" cy="2464817"/>
            <a:chOff x="7683268" y="967344"/>
            <a:chExt cx="3795900" cy="2524393"/>
          </a:xfrm>
        </p:grpSpPr>
        <p:sp>
          <p:nvSpPr>
            <p:cNvPr id="1134" name="Google Shape;1134;p18"/>
            <p:cNvSpPr txBox="1"/>
            <p:nvPr/>
          </p:nvSpPr>
          <p:spPr>
            <a:xfrm>
              <a:off x="9263175" y="3066637"/>
              <a:ext cx="1691100" cy="425100"/>
            </a:xfrm>
            <a:prstGeom prst="rect">
              <a:avLst/>
            </a:prstGeom>
            <a:noFill/>
            <a:ln>
              <a:noFill/>
            </a:ln>
          </p:spPr>
          <p:txBody>
            <a:bodyPr spcFirstLastPara="1" wrap="square" lIns="0" tIns="59675" rIns="0" bIns="0" anchor="t" anchorCtr="0">
              <a:spAutoFit/>
            </a:bodyPr>
            <a:lstStyle/>
            <a:p>
              <a:pPr marL="36195" marR="0" lvl="0" indent="0" algn="l" rtl="0">
                <a:lnSpc>
                  <a:spcPct val="100000"/>
                </a:lnSpc>
                <a:spcBef>
                  <a:spcPts val="0"/>
                </a:spcBef>
                <a:spcAft>
                  <a:spcPts val="0"/>
                </a:spcAft>
                <a:buNone/>
              </a:pPr>
              <a:r>
                <a:rPr lang="en-US" sz="850" b="1">
                  <a:solidFill>
                    <a:srgbClr val="FFFFFF"/>
                  </a:solidFill>
                  <a:latin typeface="Arial"/>
                  <a:ea typeface="Arial"/>
                  <a:cs typeface="Arial"/>
                  <a:sym typeface="Arial"/>
                </a:rPr>
                <a:t>HOME-BASED</a:t>
              </a:r>
              <a:endParaRPr sz="850">
                <a:solidFill>
                  <a:schemeClr val="dk1"/>
                </a:solidFill>
                <a:latin typeface="Arial"/>
                <a:ea typeface="Arial"/>
                <a:cs typeface="Arial"/>
                <a:sym typeface="Arial"/>
              </a:endParaRPr>
            </a:p>
            <a:p>
              <a:pPr marL="12700" marR="0" lvl="0" indent="0" algn="l" rtl="0">
                <a:lnSpc>
                  <a:spcPct val="100000"/>
                </a:lnSpc>
                <a:spcBef>
                  <a:spcPts val="425"/>
                </a:spcBef>
                <a:spcAft>
                  <a:spcPts val="0"/>
                </a:spcAft>
                <a:buNone/>
              </a:pPr>
              <a:r>
                <a:rPr lang="en-US" sz="1100">
                  <a:solidFill>
                    <a:schemeClr val="dk1"/>
                  </a:solidFill>
                  <a:latin typeface="Arial"/>
                  <a:ea typeface="Arial"/>
                  <a:cs typeface="Arial"/>
                  <a:sym typeface="Arial"/>
                </a:rPr>
                <a:t>Home and SOHO</a:t>
              </a:r>
              <a:endParaRPr sz="1100">
                <a:solidFill>
                  <a:schemeClr val="dk1"/>
                </a:solidFill>
                <a:latin typeface="Arial"/>
                <a:ea typeface="Arial"/>
                <a:cs typeface="Arial"/>
                <a:sym typeface="Arial"/>
              </a:endParaRPr>
            </a:p>
          </p:txBody>
        </p:sp>
        <p:grpSp>
          <p:nvGrpSpPr>
            <p:cNvPr id="1135" name="Google Shape;1135;p18"/>
            <p:cNvGrpSpPr/>
            <p:nvPr/>
          </p:nvGrpSpPr>
          <p:grpSpPr>
            <a:xfrm>
              <a:off x="7683268" y="967344"/>
              <a:ext cx="3795900" cy="2316275"/>
              <a:chOff x="7683268" y="967344"/>
              <a:chExt cx="3795900" cy="2316275"/>
            </a:xfrm>
          </p:grpSpPr>
          <p:sp>
            <p:nvSpPr>
              <p:cNvPr id="1136" name="Google Shape;1136;p18"/>
              <p:cNvSpPr txBox="1"/>
              <p:nvPr/>
            </p:nvSpPr>
            <p:spPr>
              <a:xfrm>
                <a:off x="7683268" y="1438667"/>
                <a:ext cx="2681700" cy="284400"/>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900" b="1">
                    <a:solidFill>
                      <a:schemeClr val="lt1"/>
                    </a:solidFill>
                    <a:latin typeface="Arial"/>
                    <a:ea typeface="Arial"/>
                    <a:cs typeface="Arial"/>
                    <a:sym typeface="Arial"/>
                  </a:rPr>
                  <a:t>NE X T  G E NE RAT I O N  F I RE W AL L</a:t>
                </a:r>
                <a:endParaRPr sz="900">
                  <a:solidFill>
                    <a:schemeClr val="lt1"/>
                  </a:solidFill>
                  <a:latin typeface="Arial"/>
                  <a:ea typeface="Arial"/>
                  <a:cs typeface="Arial"/>
                  <a:sym typeface="Arial"/>
                </a:endParaRPr>
              </a:p>
              <a:p>
                <a:pPr marL="25400" marR="0" lvl="0" indent="0" algn="ctr" rtl="0">
                  <a:lnSpc>
                    <a:spcPct val="100000"/>
                  </a:lnSpc>
                  <a:spcBef>
                    <a:spcPts val="25"/>
                  </a:spcBef>
                  <a:spcAft>
                    <a:spcPts val="0"/>
                  </a:spcAft>
                  <a:buNone/>
                </a:pPr>
                <a:r>
                  <a:rPr lang="en-US" sz="800">
                    <a:solidFill>
                      <a:schemeClr val="lt1"/>
                    </a:solidFill>
                    <a:latin typeface="Arial"/>
                    <a:ea typeface="Arial"/>
                    <a:cs typeface="Arial"/>
                    <a:sym typeface="Arial"/>
                  </a:rPr>
                  <a:t>Internet Filtering and Monitoring System</a:t>
                </a:r>
                <a:endParaRPr sz="800">
                  <a:solidFill>
                    <a:schemeClr val="lt1"/>
                  </a:solidFill>
                  <a:latin typeface="Arial"/>
                  <a:ea typeface="Arial"/>
                  <a:cs typeface="Arial"/>
                  <a:sym typeface="Arial"/>
                </a:endParaRPr>
              </a:p>
            </p:txBody>
          </p:sp>
          <p:sp>
            <p:nvSpPr>
              <p:cNvPr id="1137" name="Google Shape;1137;p18"/>
              <p:cNvSpPr txBox="1"/>
              <p:nvPr/>
            </p:nvSpPr>
            <p:spPr>
              <a:xfrm>
                <a:off x="8659768" y="967344"/>
                <a:ext cx="2819400" cy="259500"/>
              </a:xfrm>
              <a:prstGeom prst="rect">
                <a:avLst/>
              </a:prstGeom>
              <a:noFill/>
              <a:ln>
                <a:noFill/>
              </a:ln>
            </p:spPr>
            <p:txBody>
              <a:bodyPr spcFirstLastPara="1" wrap="square" lIns="0" tIns="14600" rIns="0" bIns="0" anchor="t" anchorCtr="0">
                <a:spAutoFit/>
              </a:bodyPr>
              <a:lstStyle/>
              <a:p>
                <a:pPr marL="12700" marR="0" lvl="0" indent="0" algn="l" rtl="0">
                  <a:lnSpc>
                    <a:spcPct val="100000"/>
                  </a:lnSpc>
                  <a:spcBef>
                    <a:spcPts val="0"/>
                  </a:spcBef>
                  <a:spcAft>
                    <a:spcPts val="0"/>
                  </a:spcAft>
                  <a:buClr>
                    <a:srgbClr val="FFFFFF"/>
                  </a:buClr>
                  <a:buSzPts val="1550"/>
                  <a:buFont typeface="Arial"/>
                  <a:buNone/>
                </a:pPr>
                <a:r>
                  <a:rPr lang="en-US" sz="1550" b="1" dirty="0">
                    <a:solidFill>
                      <a:srgbClr val="FFFFFF"/>
                    </a:solidFill>
                    <a:latin typeface="Arial"/>
                    <a:ea typeface="Arial"/>
                    <a:cs typeface="Arial"/>
                    <a:sym typeface="Arial"/>
                  </a:rPr>
                  <a:t>RE S E ARC H  P RO D U C T</a:t>
                </a:r>
                <a:endParaRPr sz="1550" b="1" dirty="0">
                  <a:solidFill>
                    <a:srgbClr val="3F3F3F"/>
                  </a:solidFill>
                  <a:latin typeface="Arial"/>
                  <a:ea typeface="Arial"/>
                  <a:cs typeface="Arial"/>
                  <a:sym typeface="Arial"/>
                </a:endParaRPr>
              </a:p>
            </p:txBody>
          </p:sp>
          <p:grpSp>
            <p:nvGrpSpPr>
              <p:cNvPr id="1138" name="Google Shape;1138;p18"/>
              <p:cNvGrpSpPr/>
              <p:nvPr/>
            </p:nvGrpSpPr>
            <p:grpSpPr>
              <a:xfrm>
                <a:off x="7851554" y="1520224"/>
                <a:ext cx="3494003" cy="1763395"/>
                <a:chOff x="7851554" y="1520224"/>
                <a:chExt cx="3494003" cy="1763395"/>
              </a:xfrm>
            </p:grpSpPr>
            <p:pic>
              <p:nvPicPr>
                <p:cNvPr id="1139" name="Google Shape;1139;p18"/>
                <p:cNvPicPr preferRelativeResize="0"/>
                <p:nvPr/>
              </p:nvPicPr>
              <p:blipFill rotWithShape="1">
                <a:blip r:embed="rId6">
                  <a:alphaModFix/>
                </a:blip>
                <a:srcRect/>
                <a:stretch/>
              </p:blipFill>
              <p:spPr>
                <a:xfrm>
                  <a:off x="8022893" y="2274593"/>
                  <a:ext cx="302698" cy="950928"/>
                </a:xfrm>
                <a:prstGeom prst="rect">
                  <a:avLst/>
                </a:prstGeom>
                <a:noFill/>
                <a:ln>
                  <a:noFill/>
                </a:ln>
              </p:spPr>
            </p:pic>
            <p:pic>
              <p:nvPicPr>
                <p:cNvPr id="1140" name="Google Shape;1140;p18"/>
                <p:cNvPicPr preferRelativeResize="0"/>
                <p:nvPr/>
              </p:nvPicPr>
              <p:blipFill rotWithShape="1">
                <a:blip r:embed="rId7">
                  <a:alphaModFix/>
                </a:blip>
                <a:srcRect/>
                <a:stretch/>
              </p:blipFill>
              <p:spPr>
                <a:xfrm>
                  <a:off x="8099082" y="2255223"/>
                  <a:ext cx="1379727" cy="1028396"/>
                </a:xfrm>
                <a:prstGeom prst="rect">
                  <a:avLst/>
                </a:prstGeom>
                <a:noFill/>
                <a:ln>
                  <a:noFill/>
                </a:ln>
              </p:spPr>
            </p:pic>
            <p:pic>
              <p:nvPicPr>
                <p:cNvPr id="1141" name="Google Shape;1141;p18"/>
                <p:cNvPicPr preferRelativeResize="0"/>
                <p:nvPr/>
              </p:nvPicPr>
              <p:blipFill rotWithShape="1">
                <a:blip r:embed="rId8">
                  <a:alphaModFix/>
                </a:blip>
                <a:srcRect/>
                <a:stretch/>
              </p:blipFill>
              <p:spPr>
                <a:xfrm>
                  <a:off x="10384632" y="1520224"/>
                  <a:ext cx="320049" cy="1028395"/>
                </a:xfrm>
                <a:prstGeom prst="rect">
                  <a:avLst/>
                </a:prstGeom>
                <a:noFill/>
                <a:ln>
                  <a:noFill/>
                </a:ln>
              </p:spPr>
            </p:pic>
            <p:pic>
              <p:nvPicPr>
                <p:cNvPr id="1142" name="Google Shape;1142;p18"/>
                <p:cNvPicPr preferRelativeResize="0"/>
                <p:nvPr/>
              </p:nvPicPr>
              <p:blipFill rotWithShape="1">
                <a:blip r:embed="rId9">
                  <a:alphaModFix/>
                </a:blip>
                <a:srcRect/>
                <a:stretch/>
              </p:blipFill>
              <p:spPr>
                <a:xfrm>
                  <a:off x="10904549" y="2496990"/>
                  <a:ext cx="441009" cy="605121"/>
                </a:xfrm>
                <a:prstGeom prst="rect">
                  <a:avLst/>
                </a:prstGeom>
                <a:noFill/>
                <a:ln>
                  <a:noFill/>
                </a:ln>
              </p:spPr>
            </p:pic>
            <p:pic>
              <p:nvPicPr>
                <p:cNvPr id="1143" name="Google Shape;1143;p18"/>
                <p:cNvPicPr preferRelativeResize="0"/>
                <p:nvPr/>
              </p:nvPicPr>
              <p:blipFill rotWithShape="1">
                <a:blip r:embed="rId10">
                  <a:alphaModFix/>
                </a:blip>
                <a:srcRect/>
                <a:stretch/>
              </p:blipFill>
              <p:spPr>
                <a:xfrm>
                  <a:off x="10477589" y="1925878"/>
                  <a:ext cx="793424" cy="369915"/>
                </a:xfrm>
                <a:prstGeom prst="rect">
                  <a:avLst/>
                </a:prstGeom>
                <a:noFill/>
                <a:ln>
                  <a:noFill/>
                </a:ln>
              </p:spPr>
            </p:pic>
            <p:pic>
              <p:nvPicPr>
                <p:cNvPr id="1144" name="Google Shape;1144;p18"/>
                <p:cNvPicPr preferRelativeResize="0"/>
                <p:nvPr/>
              </p:nvPicPr>
              <p:blipFill rotWithShape="1">
                <a:blip r:embed="rId11">
                  <a:alphaModFix/>
                </a:blip>
                <a:srcRect/>
                <a:stretch/>
              </p:blipFill>
              <p:spPr>
                <a:xfrm>
                  <a:off x="7851554" y="2021122"/>
                  <a:ext cx="931999" cy="666245"/>
                </a:xfrm>
                <a:prstGeom prst="rect">
                  <a:avLst/>
                </a:prstGeom>
                <a:noFill/>
                <a:ln>
                  <a:noFill/>
                </a:ln>
              </p:spPr>
            </p:pic>
            <p:pic>
              <p:nvPicPr>
                <p:cNvPr id="1145" name="Google Shape;1145;p18"/>
                <p:cNvPicPr preferRelativeResize="0"/>
                <p:nvPr/>
              </p:nvPicPr>
              <p:blipFill rotWithShape="1">
                <a:blip r:embed="rId12">
                  <a:alphaModFix/>
                </a:blip>
                <a:srcRect/>
                <a:stretch/>
              </p:blipFill>
              <p:spPr>
                <a:xfrm>
                  <a:off x="9018308" y="2188007"/>
                  <a:ext cx="1044000" cy="403636"/>
                </a:xfrm>
                <a:prstGeom prst="rect">
                  <a:avLst/>
                </a:prstGeom>
                <a:noFill/>
                <a:ln>
                  <a:noFill/>
                </a:ln>
              </p:spPr>
            </p:pic>
            <p:pic>
              <p:nvPicPr>
                <p:cNvPr id="1146" name="Google Shape;1146;p18"/>
                <p:cNvPicPr preferRelativeResize="0"/>
                <p:nvPr/>
              </p:nvPicPr>
              <p:blipFill rotWithShape="1">
                <a:blip r:embed="rId13">
                  <a:alphaModFix/>
                </a:blip>
                <a:srcRect/>
                <a:stretch/>
              </p:blipFill>
              <p:spPr>
                <a:xfrm>
                  <a:off x="10022132" y="2267182"/>
                  <a:ext cx="932010" cy="842329"/>
                </a:xfrm>
                <a:prstGeom prst="rect">
                  <a:avLst/>
                </a:prstGeom>
                <a:noFill/>
                <a:ln>
                  <a:noFill/>
                </a:ln>
              </p:spPr>
            </p:pic>
          </p:grpSp>
        </p:grpSp>
      </p:grpSp>
      <p:sp>
        <p:nvSpPr>
          <p:cNvPr id="81" name="Slide Number Placeholder 1">
            <a:extLst>
              <a:ext uri="{FF2B5EF4-FFF2-40B4-BE49-F238E27FC236}">
                <a16:creationId xmlns:a16="http://schemas.microsoft.com/office/drawing/2014/main" id="{0241BB6B-D90F-438C-1967-E9DFB993976C}"/>
              </a:ext>
            </a:extLst>
          </p:cNvPr>
          <p:cNvSpPr txBox="1">
            <a:spLocks/>
          </p:cNvSpPr>
          <p:nvPr/>
        </p:nvSpPr>
        <p:spPr>
          <a:xfrm>
            <a:off x="11826240" y="6614334"/>
            <a:ext cx="38910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18</a:t>
            </a:r>
            <a:endParaRPr lang="en-US" sz="1200" dirty="0"/>
          </a:p>
        </p:txBody>
      </p:sp>
    </p:spTree>
    <p:extLst>
      <p:ext uri="{BB962C8B-B14F-4D97-AF65-F5344CB8AC3E}">
        <p14:creationId xmlns:p14="http://schemas.microsoft.com/office/powerpoint/2010/main" val="1334802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C41E3F1-B7A9-83E6-1569-3C2E2C5D14B6}"/>
              </a:ext>
            </a:extLst>
          </p:cNvPr>
          <p:cNvGrpSpPr/>
          <p:nvPr/>
        </p:nvGrpSpPr>
        <p:grpSpPr>
          <a:xfrm>
            <a:off x="3764990" y="1299272"/>
            <a:ext cx="5465788" cy="646331"/>
            <a:chOff x="5272275" y="939991"/>
            <a:chExt cx="5465788" cy="646331"/>
          </a:xfrm>
        </p:grpSpPr>
        <p:sp>
          <p:nvSpPr>
            <p:cNvPr id="10" name="TextBox 9">
              <a:extLst>
                <a:ext uri="{FF2B5EF4-FFF2-40B4-BE49-F238E27FC236}">
                  <a16:creationId xmlns:a16="http://schemas.microsoft.com/office/drawing/2014/main" id="{E03A9152-69B0-736A-2CFE-04A297940E6A}"/>
                </a:ext>
              </a:extLst>
            </p:cNvPr>
            <p:cNvSpPr txBox="1"/>
            <p:nvPr/>
          </p:nvSpPr>
          <p:spPr>
            <a:xfrm>
              <a:off x="6230371" y="1083612"/>
              <a:ext cx="4507692" cy="461665"/>
            </a:xfrm>
            <a:prstGeom prst="rect">
              <a:avLst/>
            </a:prstGeom>
            <a:noFill/>
          </p:spPr>
          <p:txBody>
            <a:bodyPr wrap="square" lIns="108000" rIns="108000" rtlCol="0">
              <a:spAutoFit/>
            </a:bodyPr>
            <a:lstStyle/>
            <a:p>
              <a:r>
                <a:rPr lang="en-US" altLang="ko-KR" sz="2400" b="1" dirty="0" smtClean="0">
                  <a:cs typeface="Arial" pitchFamily="34" charset="0"/>
                </a:rPr>
                <a:t>HISTORY</a:t>
              </a:r>
              <a:endParaRPr lang="ko-KR" altLang="en-US" sz="2400" b="1" dirty="0">
                <a:cs typeface="Arial" pitchFamily="34" charset="0"/>
              </a:endParaRPr>
            </a:p>
          </p:txBody>
        </p:sp>
        <p:sp>
          <p:nvSpPr>
            <p:cNvPr id="8" name="TextBox 7">
              <a:extLst>
                <a:ext uri="{FF2B5EF4-FFF2-40B4-BE49-F238E27FC236}">
                  <a16:creationId xmlns:a16="http://schemas.microsoft.com/office/drawing/2014/main" id="{C25BDAC7-AF3F-67DF-4F18-78B7C660723C}"/>
                </a:ext>
              </a:extLst>
            </p:cNvPr>
            <p:cNvSpPr txBox="1"/>
            <p:nvPr/>
          </p:nvSpPr>
          <p:spPr>
            <a:xfrm>
              <a:off x="5272275" y="939991"/>
              <a:ext cx="958096" cy="646331"/>
            </a:xfrm>
            <a:prstGeom prst="rect">
              <a:avLst/>
            </a:prstGeom>
            <a:noFill/>
          </p:spPr>
          <p:txBody>
            <a:bodyPr wrap="square" lIns="108000" rIns="108000" rtlCol="0">
              <a:spAutoFit/>
            </a:bodyPr>
            <a:lstStyle/>
            <a:p>
              <a:pPr algn="ctr"/>
              <a:r>
                <a:rPr lang="en-US" altLang="ko-KR"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rPr>
                <a:t>01</a:t>
              </a:r>
              <a:endParaRPr lang="ko-KR"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endParaRPr>
            </a:p>
          </p:txBody>
        </p:sp>
      </p:grpSp>
      <p:grpSp>
        <p:nvGrpSpPr>
          <p:cNvPr id="28" name="Group 27">
            <a:extLst>
              <a:ext uri="{FF2B5EF4-FFF2-40B4-BE49-F238E27FC236}">
                <a16:creationId xmlns:a16="http://schemas.microsoft.com/office/drawing/2014/main" id="{DC77C103-7409-67E1-0766-F8506271AB2A}"/>
              </a:ext>
            </a:extLst>
          </p:cNvPr>
          <p:cNvGrpSpPr/>
          <p:nvPr/>
        </p:nvGrpSpPr>
        <p:grpSpPr>
          <a:xfrm>
            <a:off x="3784751" y="2239962"/>
            <a:ext cx="5446027" cy="646331"/>
            <a:chOff x="5292036" y="974450"/>
            <a:chExt cx="5446027" cy="646331"/>
          </a:xfrm>
        </p:grpSpPr>
        <p:sp>
          <p:nvSpPr>
            <p:cNvPr id="29" name="TextBox 28">
              <a:extLst>
                <a:ext uri="{FF2B5EF4-FFF2-40B4-BE49-F238E27FC236}">
                  <a16:creationId xmlns:a16="http://schemas.microsoft.com/office/drawing/2014/main" id="{B6E4D0E0-0363-7D00-9476-926580CC8B81}"/>
                </a:ext>
              </a:extLst>
            </p:cNvPr>
            <p:cNvSpPr txBox="1"/>
            <p:nvPr/>
          </p:nvSpPr>
          <p:spPr>
            <a:xfrm>
              <a:off x="6230371" y="1106204"/>
              <a:ext cx="4507692" cy="461665"/>
            </a:xfrm>
            <a:prstGeom prst="rect">
              <a:avLst/>
            </a:prstGeom>
            <a:noFill/>
          </p:spPr>
          <p:txBody>
            <a:bodyPr wrap="square" lIns="108000" rIns="108000" rtlCol="0">
              <a:spAutoFit/>
            </a:bodyPr>
            <a:lstStyle/>
            <a:p>
              <a:r>
                <a:rPr lang="en-US" altLang="ko-KR" sz="2400" b="1" dirty="0" smtClean="0">
                  <a:cs typeface="Arial" pitchFamily="34" charset="0"/>
                </a:rPr>
                <a:t>CORPORATE INFORMATION</a:t>
              </a:r>
              <a:endParaRPr lang="ko-KR" altLang="en-US" sz="2400" b="1" dirty="0">
                <a:cs typeface="Arial" pitchFamily="34" charset="0"/>
              </a:endParaRPr>
            </a:p>
          </p:txBody>
        </p:sp>
        <p:sp>
          <p:nvSpPr>
            <p:cNvPr id="30" name="TextBox 29">
              <a:extLst>
                <a:ext uri="{FF2B5EF4-FFF2-40B4-BE49-F238E27FC236}">
                  <a16:creationId xmlns:a16="http://schemas.microsoft.com/office/drawing/2014/main" id="{1533923C-0FE2-D0D7-D3D2-546A2398E56F}"/>
                </a:ext>
              </a:extLst>
            </p:cNvPr>
            <p:cNvSpPr txBox="1"/>
            <p:nvPr/>
          </p:nvSpPr>
          <p:spPr>
            <a:xfrm>
              <a:off x="5292036" y="974450"/>
              <a:ext cx="958096" cy="646331"/>
            </a:xfrm>
            <a:prstGeom prst="rect">
              <a:avLst/>
            </a:prstGeom>
            <a:noFill/>
          </p:spPr>
          <p:txBody>
            <a:bodyPr wrap="square" lIns="108000" rIns="108000" rtlCol="0">
              <a:spAutoFit/>
            </a:bodyPr>
            <a:lstStyle/>
            <a:p>
              <a:pPr algn="ctr"/>
              <a:r>
                <a:rPr lang="en-US" altLang="ko-KR"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rPr>
                <a:t>02</a:t>
              </a:r>
              <a:endParaRPr lang="ko-KR"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endParaRPr>
            </a:p>
          </p:txBody>
        </p:sp>
      </p:grpSp>
      <p:grpSp>
        <p:nvGrpSpPr>
          <p:cNvPr id="32" name="Group 31">
            <a:extLst>
              <a:ext uri="{FF2B5EF4-FFF2-40B4-BE49-F238E27FC236}">
                <a16:creationId xmlns:a16="http://schemas.microsoft.com/office/drawing/2014/main" id="{BD13128B-02AE-1322-E7B7-712C1EDD1CAD}"/>
              </a:ext>
            </a:extLst>
          </p:cNvPr>
          <p:cNvGrpSpPr/>
          <p:nvPr/>
        </p:nvGrpSpPr>
        <p:grpSpPr>
          <a:xfrm>
            <a:off x="3784751" y="3274088"/>
            <a:ext cx="5446027" cy="646331"/>
            <a:chOff x="5292036" y="974450"/>
            <a:chExt cx="5446027" cy="646331"/>
          </a:xfrm>
        </p:grpSpPr>
        <p:sp>
          <p:nvSpPr>
            <p:cNvPr id="33" name="TextBox 32">
              <a:extLst>
                <a:ext uri="{FF2B5EF4-FFF2-40B4-BE49-F238E27FC236}">
                  <a16:creationId xmlns:a16="http://schemas.microsoft.com/office/drawing/2014/main" id="{9E4484E9-F589-F0D0-E711-BD1AD2477BB3}"/>
                </a:ext>
              </a:extLst>
            </p:cNvPr>
            <p:cNvSpPr txBox="1"/>
            <p:nvPr/>
          </p:nvSpPr>
          <p:spPr>
            <a:xfrm>
              <a:off x="6230371" y="1111428"/>
              <a:ext cx="4507692" cy="461665"/>
            </a:xfrm>
            <a:prstGeom prst="rect">
              <a:avLst/>
            </a:prstGeom>
            <a:noFill/>
          </p:spPr>
          <p:txBody>
            <a:bodyPr wrap="square" lIns="108000" rIns="108000" rtlCol="0">
              <a:spAutoFit/>
            </a:bodyPr>
            <a:lstStyle/>
            <a:p>
              <a:r>
                <a:rPr lang="en-US" altLang="ko-KR" sz="2400" b="1" dirty="0" smtClean="0">
                  <a:cs typeface="Arial" pitchFamily="34" charset="0"/>
                </a:rPr>
                <a:t>ACADEMIC PROGRAMMES </a:t>
              </a:r>
              <a:endParaRPr lang="ko-KR" altLang="en-US" sz="2400" b="1" dirty="0">
                <a:cs typeface="Arial" pitchFamily="34" charset="0"/>
              </a:endParaRPr>
            </a:p>
          </p:txBody>
        </p:sp>
        <p:sp>
          <p:nvSpPr>
            <p:cNvPr id="34" name="TextBox 33">
              <a:extLst>
                <a:ext uri="{FF2B5EF4-FFF2-40B4-BE49-F238E27FC236}">
                  <a16:creationId xmlns:a16="http://schemas.microsoft.com/office/drawing/2014/main" id="{F08DE2FE-EE81-76C5-D3F5-E4AFA05286F0}"/>
                </a:ext>
              </a:extLst>
            </p:cNvPr>
            <p:cNvSpPr txBox="1"/>
            <p:nvPr/>
          </p:nvSpPr>
          <p:spPr>
            <a:xfrm>
              <a:off x="5292036" y="974450"/>
              <a:ext cx="958096" cy="646331"/>
            </a:xfrm>
            <a:prstGeom prst="rect">
              <a:avLst/>
            </a:prstGeom>
            <a:noFill/>
          </p:spPr>
          <p:txBody>
            <a:bodyPr wrap="square" lIns="108000" rIns="108000" rtlCol="0">
              <a:spAutoFit/>
            </a:bodyPr>
            <a:lstStyle/>
            <a:p>
              <a:pPr algn="ctr"/>
              <a:r>
                <a:rPr lang="en-US" altLang="ko-KR"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rPr>
                <a:t>03</a:t>
              </a:r>
              <a:endParaRPr lang="ko-KR"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endParaRPr>
            </a:p>
          </p:txBody>
        </p:sp>
      </p:grpSp>
      <p:grpSp>
        <p:nvGrpSpPr>
          <p:cNvPr id="36" name="Group 35">
            <a:extLst>
              <a:ext uri="{FF2B5EF4-FFF2-40B4-BE49-F238E27FC236}">
                <a16:creationId xmlns:a16="http://schemas.microsoft.com/office/drawing/2014/main" id="{E9613243-C4DA-5CC5-7318-211CCB5D3BA1}"/>
              </a:ext>
            </a:extLst>
          </p:cNvPr>
          <p:cNvGrpSpPr/>
          <p:nvPr/>
        </p:nvGrpSpPr>
        <p:grpSpPr>
          <a:xfrm>
            <a:off x="3784751" y="4280356"/>
            <a:ext cx="6819913" cy="848895"/>
            <a:chOff x="5292036" y="974450"/>
            <a:chExt cx="6819913" cy="848895"/>
          </a:xfrm>
        </p:grpSpPr>
        <p:sp>
          <p:nvSpPr>
            <p:cNvPr id="37" name="TextBox 36">
              <a:extLst>
                <a:ext uri="{FF2B5EF4-FFF2-40B4-BE49-F238E27FC236}">
                  <a16:creationId xmlns:a16="http://schemas.microsoft.com/office/drawing/2014/main" id="{A6B8D799-B9DD-C367-C39E-7D4C8AA8760C}"/>
                </a:ext>
              </a:extLst>
            </p:cNvPr>
            <p:cNvSpPr txBox="1"/>
            <p:nvPr/>
          </p:nvSpPr>
          <p:spPr>
            <a:xfrm>
              <a:off x="6230370" y="992348"/>
              <a:ext cx="5881579" cy="830997"/>
            </a:xfrm>
            <a:prstGeom prst="rect">
              <a:avLst/>
            </a:prstGeom>
            <a:noFill/>
          </p:spPr>
          <p:txBody>
            <a:bodyPr wrap="square" lIns="108000" rIns="108000" rtlCol="0">
              <a:spAutoFit/>
            </a:bodyPr>
            <a:lstStyle/>
            <a:p>
              <a:r>
                <a:rPr lang="en-US" altLang="ko-KR" sz="2400" b="1" dirty="0" smtClean="0">
                  <a:cs typeface="Arial" pitchFamily="34" charset="0"/>
                </a:rPr>
                <a:t>RESEARCH, DEVELOPMENT, </a:t>
              </a:r>
            </a:p>
            <a:p>
              <a:r>
                <a:rPr lang="en-US" altLang="ko-KR" sz="2400" b="1" dirty="0" smtClean="0">
                  <a:cs typeface="Arial" pitchFamily="34" charset="0"/>
                </a:rPr>
                <a:t>COMMERCIALIZATION &amp; INNOVATION</a:t>
              </a:r>
              <a:endParaRPr lang="ko-KR" altLang="en-US" sz="2400" b="1" dirty="0">
                <a:cs typeface="Arial" pitchFamily="34" charset="0"/>
              </a:endParaRPr>
            </a:p>
          </p:txBody>
        </p:sp>
        <p:sp>
          <p:nvSpPr>
            <p:cNvPr id="38" name="TextBox 37">
              <a:extLst>
                <a:ext uri="{FF2B5EF4-FFF2-40B4-BE49-F238E27FC236}">
                  <a16:creationId xmlns:a16="http://schemas.microsoft.com/office/drawing/2014/main" id="{0B653FF4-B6FB-AB93-3922-3E2C06C965CE}"/>
                </a:ext>
              </a:extLst>
            </p:cNvPr>
            <p:cNvSpPr txBox="1"/>
            <p:nvPr/>
          </p:nvSpPr>
          <p:spPr>
            <a:xfrm>
              <a:off x="5292036" y="974450"/>
              <a:ext cx="958096" cy="646331"/>
            </a:xfrm>
            <a:prstGeom prst="rect">
              <a:avLst/>
            </a:prstGeom>
            <a:noFill/>
          </p:spPr>
          <p:txBody>
            <a:bodyPr wrap="square" lIns="108000" rIns="108000" rtlCol="0">
              <a:spAutoFit/>
            </a:bodyPr>
            <a:lstStyle/>
            <a:p>
              <a:pPr algn="ctr"/>
              <a:r>
                <a:rPr lang="en-US" altLang="ko-KR"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rPr>
                <a:t>04</a:t>
              </a:r>
              <a:endParaRPr lang="ko-KR"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endParaRPr>
            </a:p>
          </p:txBody>
        </p:sp>
      </p:grpSp>
      <p:pic>
        <p:nvPicPr>
          <p:cNvPr id="4" name="Picture 3">
            <a:extLst>
              <a:ext uri="{FF2B5EF4-FFF2-40B4-BE49-F238E27FC236}">
                <a16:creationId xmlns:a16="http://schemas.microsoft.com/office/drawing/2014/main" id="{1A63027A-A8CD-9E48-8312-06F52A14B33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grpSp>
        <p:nvGrpSpPr>
          <p:cNvPr id="21" name="Group 20">
            <a:extLst>
              <a:ext uri="{FF2B5EF4-FFF2-40B4-BE49-F238E27FC236}">
                <a16:creationId xmlns:a16="http://schemas.microsoft.com/office/drawing/2014/main" id="{E9613243-C4DA-5CC5-7318-211CCB5D3BA1}"/>
              </a:ext>
            </a:extLst>
          </p:cNvPr>
          <p:cNvGrpSpPr/>
          <p:nvPr/>
        </p:nvGrpSpPr>
        <p:grpSpPr>
          <a:xfrm>
            <a:off x="3784751" y="5352800"/>
            <a:ext cx="5446027" cy="646331"/>
            <a:chOff x="5292036" y="974450"/>
            <a:chExt cx="5446027" cy="646331"/>
          </a:xfrm>
        </p:grpSpPr>
        <p:sp>
          <p:nvSpPr>
            <p:cNvPr id="22" name="TextBox 21">
              <a:extLst>
                <a:ext uri="{FF2B5EF4-FFF2-40B4-BE49-F238E27FC236}">
                  <a16:creationId xmlns:a16="http://schemas.microsoft.com/office/drawing/2014/main" id="{A6B8D799-B9DD-C367-C39E-7D4C8AA8760C}"/>
                </a:ext>
              </a:extLst>
            </p:cNvPr>
            <p:cNvSpPr txBox="1"/>
            <p:nvPr/>
          </p:nvSpPr>
          <p:spPr>
            <a:xfrm>
              <a:off x="6230371" y="1107518"/>
              <a:ext cx="4507692" cy="461665"/>
            </a:xfrm>
            <a:prstGeom prst="rect">
              <a:avLst/>
            </a:prstGeom>
            <a:noFill/>
          </p:spPr>
          <p:txBody>
            <a:bodyPr wrap="square" lIns="108000" rIns="108000" rtlCol="0">
              <a:spAutoFit/>
            </a:bodyPr>
            <a:lstStyle/>
            <a:p>
              <a:r>
                <a:rPr lang="en-US" altLang="ko-KR" sz="2400" b="1" dirty="0" smtClean="0">
                  <a:cs typeface="Arial" pitchFamily="34" charset="0"/>
                </a:rPr>
                <a:t>ACHIEVEMENTS &amp; HIGHLIGTS</a:t>
              </a:r>
            </a:p>
          </p:txBody>
        </p:sp>
        <p:sp>
          <p:nvSpPr>
            <p:cNvPr id="23" name="TextBox 22">
              <a:extLst>
                <a:ext uri="{FF2B5EF4-FFF2-40B4-BE49-F238E27FC236}">
                  <a16:creationId xmlns:a16="http://schemas.microsoft.com/office/drawing/2014/main" id="{0B653FF4-B6FB-AB93-3922-3E2C06C965CE}"/>
                </a:ext>
              </a:extLst>
            </p:cNvPr>
            <p:cNvSpPr txBox="1"/>
            <p:nvPr/>
          </p:nvSpPr>
          <p:spPr>
            <a:xfrm>
              <a:off x="5292036" y="974450"/>
              <a:ext cx="958096" cy="646331"/>
            </a:xfrm>
            <a:prstGeom prst="rect">
              <a:avLst/>
            </a:prstGeom>
            <a:noFill/>
          </p:spPr>
          <p:txBody>
            <a:bodyPr wrap="square" lIns="108000" rIns="108000" rtlCol="0">
              <a:spAutoFit/>
            </a:bodyPr>
            <a:lstStyle/>
            <a:p>
              <a:pPr algn="ctr"/>
              <a:r>
                <a:rPr lang="en-US" altLang="ko-KR" sz="36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rPr>
                <a:t>05</a:t>
              </a:r>
              <a:endParaRPr lang="ko-KR"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cs typeface="Arial" pitchFamily="34" charset="0"/>
              </a:endParaRPr>
            </a:p>
          </p:txBody>
        </p:sp>
      </p:grpSp>
      <p:sp>
        <p:nvSpPr>
          <p:cNvPr id="3" name="Rectangle 2"/>
          <p:cNvSpPr/>
          <p:nvPr/>
        </p:nvSpPr>
        <p:spPr>
          <a:xfrm>
            <a:off x="4263799" y="0"/>
            <a:ext cx="2952796" cy="923330"/>
          </a:xfrm>
          <a:prstGeom prst="rect">
            <a:avLst/>
          </a:prstGeom>
          <a:noFill/>
        </p:spPr>
        <p:txBody>
          <a:bodyPr wrap="none" lIns="91440" tIns="45720" rIns="91440" bIns="45720">
            <a:spAutoFit/>
          </a:bodyPr>
          <a:lstStyle/>
          <a:p>
            <a:pPr algn="ctr"/>
            <a:r>
              <a:rPr lang="en-U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CONTENT</a:t>
            </a:r>
            <a:endPar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67040" y="6447031"/>
            <a:ext cx="219146" cy="365125"/>
          </a:xfrm>
        </p:spPr>
        <p:txBody>
          <a:bodyPr/>
          <a:lstStyle/>
          <a:p>
            <a:r>
              <a:rPr lang="en-US" dirty="0" smtClean="0">
                <a:solidFill>
                  <a:schemeClr val="tx1"/>
                </a:solidFill>
              </a:rPr>
              <a:t>1</a:t>
            </a:r>
            <a:endParaRPr lang="en-US" dirty="0">
              <a:solidFill>
                <a:schemeClr val="tx1"/>
              </a:solidFill>
            </a:endParaRPr>
          </a:p>
        </p:txBody>
      </p:sp>
    </p:spTree>
    <p:extLst>
      <p:ext uri="{BB962C8B-B14F-4D97-AF65-F5344CB8AC3E}">
        <p14:creationId xmlns:p14="http://schemas.microsoft.com/office/powerpoint/2010/main" val="2699332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20"/>
          <p:cNvPicPr preferRelativeResize="0"/>
          <p:nvPr/>
        </p:nvPicPr>
        <p:blipFill>
          <a:blip r:embed="rId3">
            <a:alphaModFix amt="4000"/>
          </a:blip>
          <a:stretch>
            <a:fillRect/>
          </a:stretch>
        </p:blipFill>
        <p:spPr>
          <a:xfrm>
            <a:off x="0" y="0"/>
            <a:ext cx="12192000" cy="6858000"/>
          </a:xfrm>
          <a:prstGeom prst="rect">
            <a:avLst/>
          </a:prstGeom>
          <a:noFill/>
          <a:ln>
            <a:noFill/>
          </a:ln>
        </p:spPr>
      </p:pic>
      <p:sp>
        <p:nvSpPr>
          <p:cNvPr id="1152" name="Google Shape;1152;p20"/>
          <p:cNvSpPr txBox="1"/>
          <p:nvPr/>
        </p:nvSpPr>
        <p:spPr>
          <a:xfrm>
            <a:off x="5837407" y="6255221"/>
            <a:ext cx="27432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20</a:t>
            </a:fld>
            <a:endParaRPr sz="1800">
              <a:solidFill>
                <a:schemeClr val="dk1"/>
              </a:solidFill>
              <a:latin typeface="Calibri"/>
              <a:ea typeface="Calibri"/>
              <a:cs typeface="Calibri"/>
              <a:sym typeface="Calibri"/>
            </a:endParaRPr>
          </a:p>
        </p:txBody>
      </p:sp>
      <p:sp>
        <p:nvSpPr>
          <p:cNvPr id="1153" name="Google Shape;1153;p20"/>
          <p:cNvSpPr/>
          <p:nvPr/>
        </p:nvSpPr>
        <p:spPr>
          <a:xfrm>
            <a:off x="6166976" y="2310296"/>
            <a:ext cx="1910157" cy="985261"/>
          </a:xfrm>
          <a:custGeom>
            <a:avLst/>
            <a:gdLst/>
            <a:ahLst/>
            <a:cxnLst/>
            <a:rect l="l" t="t" r="r" b="b"/>
            <a:pathLst>
              <a:path w="757" h="432" extrusionOk="0">
                <a:moveTo>
                  <a:pt x="89" y="332"/>
                </a:moveTo>
                <a:cubicBezTo>
                  <a:pt x="122" y="432"/>
                  <a:pt x="122" y="432"/>
                  <a:pt x="122" y="432"/>
                </a:cubicBezTo>
                <a:cubicBezTo>
                  <a:pt x="195" y="377"/>
                  <a:pt x="286" y="344"/>
                  <a:pt x="384" y="344"/>
                </a:cubicBezTo>
                <a:cubicBezTo>
                  <a:pt x="469" y="344"/>
                  <a:pt x="547" y="368"/>
                  <a:pt x="614" y="410"/>
                </a:cubicBezTo>
                <a:cubicBezTo>
                  <a:pt x="699" y="347"/>
                  <a:pt x="699" y="347"/>
                  <a:pt x="699" y="347"/>
                </a:cubicBezTo>
                <a:cubicBezTo>
                  <a:pt x="757" y="68"/>
                  <a:pt x="757" y="68"/>
                  <a:pt x="757" y="68"/>
                </a:cubicBezTo>
                <a:cubicBezTo>
                  <a:pt x="467" y="0"/>
                  <a:pt x="200" y="105"/>
                  <a:pt x="0" y="278"/>
                </a:cubicBezTo>
                <a:lnTo>
                  <a:pt x="89" y="332"/>
                </a:lnTo>
                <a:close/>
              </a:path>
            </a:pathLst>
          </a:custGeom>
          <a:gradFill>
            <a:gsLst>
              <a:gs pos="0">
                <a:schemeClr val="accent1"/>
              </a:gs>
              <a:gs pos="100000">
                <a:srgbClr val="621A2D"/>
              </a:gs>
            </a:gsLst>
            <a:lin ang="480012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4" name="Google Shape;1154;p20"/>
          <p:cNvSpPr/>
          <p:nvPr/>
        </p:nvSpPr>
        <p:spPr>
          <a:xfrm>
            <a:off x="6939347" y="2160032"/>
            <a:ext cx="895200" cy="807600"/>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5" name="Google Shape;1155;p20"/>
          <p:cNvSpPr/>
          <p:nvPr/>
        </p:nvSpPr>
        <p:spPr>
          <a:xfrm>
            <a:off x="7766484" y="2901111"/>
            <a:ext cx="1370064" cy="1567536"/>
          </a:xfrm>
          <a:custGeom>
            <a:avLst/>
            <a:gdLst/>
            <a:ahLst/>
            <a:cxnLst/>
            <a:rect l="l" t="t" r="r" b="b"/>
            <a:pathLst>
              <a:path w="543" h="687" extrusionOk="0">
                <a:moveTo>
                  <a:pt x="85" y="102"/>
                </a:moveTo>
                <a:cubicBezTo>
                  <a:pt x="0" y="164"/>
                  <a:pt x="0" y="164"/>
                  <a:pt x="0" y="164"/>
                </a:cubicBezTo>
                <a:cubicBezTo>
                  <a:pt x="75" y="217"/>
                  <a:pt x="134" y="293"/>
                  <a:pt x="165" y="387"/>
                </a:cubicBezTo>
                <a:cubicBezTo>
                  <a:pt x="191" y="467"/>
                  <a:pt x="192" y="549"/>
                  <a:pt x="173" y="625"/>
                </a:cubicBezTo>
                <a:cubicBezTo>
                  <a:pt x="259" y="687"/>
                  <a:pt x="259" y="687"/>
                  <a:pt x="259" y="687"/>
                </a:cubicBezTo>
                <a:cubicBezTo>
                  <a:pt x="543" y="655"/>
                  <a:pt x="543" y="655"/>
                  <a:pt x="543" y="655"/>
                </a:cubicBezTo>
                <a:cubicBezTo>
                  <a:pt x="518" y="358"/>
                  <a:pt x="336" y="137"/>
                  <a:pt x="109" y="0"/>
                </a:cubicBezTo>
                <a:lnTo>
                  <a:pt x="85" y="102"/>
                </a:lnTo>
                <a:close/>
              </a:path>
            </a:pathLst>
          </a:custGeom>
          <a:gradFill>
            <a:gsLst>
              <a:gs pos="0">
                <a:schemeClr val="accent2"/>
              </a:gs>
              <a:gs pos="100000">
                <a:srgbClr val="6F2046"/>
              </a:gs>
            </a:gsLst>
            <a:lin ang="4800126"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6" name="Google Shape;1156;p20"/>
          <p:cNvSpPr/>
          <p:nvPr/>
        </p:nvSpPr>
        <p:spPr>
          <a:xfrm>
            <a:off x="8208379" y="3280189"/>
            <a:ext cx="1226541" cy="1109059"/>
          </a:xfrm>
          <a:custGeom>
            <a:avLst/>
            <a:gdLst/>
            <a:ahLst/>
            <a:cxnLst/>
            <a:rect l="l" t="t" r="r" b="b"/>
            <a:pathLst>
              <a:path w="486" h="486" extrusionOk="0">
                <a:moveTo>
                  <a:pt x="310" y="449"/>
                </a:moveTo>
                <a:cubicBezTo>
                  <a:pt x="196" y="486"/>
                  <a:pt x="74" y="423"/>
                  <a:pt x="37" y="310"/>
                </a:cubicBezTo>
                <a:cubicBezTo>
                  <a:pt x="0" y="196"/>
                  <a:pt x="62" y="74"/>
                  <a:pt x="176" y="37"/>
                </a:cubicBezTo>
                <a:cubicBezTo>
                  <a:pt x="290" y="0"/>
                  <a:pt x="412" y="62"/>
                  <a:pt x="449" y="176"/>
                </a:cubicBezTo>
                <a:cubicBezTo>
                  <a:pt x="486" y="290"/>
                  <a:pt x="423" y="412"/>
                  <a:pt x="310" y="449"/>
                </a:cubicBezTo>
                <a:close/>
              </a:path>
            </a:pathLst>
          </a:custGeom>
          <a:gradFill>
            <a:gsLst>
              <a:gs pos="0">
                <a:schemeClr val="accent2"/>
              </a:gs>
              <a:gs pos="100000">
                <a:srgbClr val="6F2046"/>
              </a:gs>
            </a:gsLst>
            <a:lin ang="4800126" scaled="0"/>
          </a:gradFill>
          <a:ln>
            <a:noFill/>
          </a:ln>
          <a:effectLst>
            <a:outerShdw blurRad="127000" dist="38100" dir="10800000" algn="r"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7" name="Google Shape;1157;p20"/>
          <p:cNvSpPr/>
          <p:nvPr/>
        </p:nvSpPr>
        <p:spPr>
          <a:xfrm>
            <a:off x="8318853" y="3380080"/>
            <a:ext cx="1001817" cy="905859"/>
          </a:xfrm>
          <a:custGeom>
            <a:avLst/>
            <a:gdLst/>
            <a:ahLst/>
            <a:cxnLst/>
            <a:rect l="l" t="t" r="r" b="b"/>
            <a:pathLst>
              <a:path w="397" h="397" extrusionOk="0">
                <a:moveTo>
                  <a:pt x="30" y="253"/>
                </a:moveTo>
                <a:cubicBezTo>
                  <a:pt x="0" y="161"/>
                  <a:pt x="51" y="60"/>
                  <a:pt x="144" y="30"/>
                </a:cubicBezTo>
                <a:cubicBezTo>
                  <a:pt x="237" y="0"/>
                  <a:pt x="337" y="51"/>
                  <a:pt x="367" y="144"/>
                </a:cubicBezTo>
                <a:cubicBezTo>
                  <a:pt x="397" y="237"/>
                  <a:pt x="346" y="337"/>
                  <a:pt x="253" y="367"/>
                </a:cubicBezTo>
                <a:cubicBezTo>
                  <a:pt x="161" y="397"/>
                  <a:pt x="60" y="346"/>
                  <a:pt x="30" y="25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8" name="Google Shape;1158;p20"/>
          <p:cNvSpPr/>
          <p:nvPr/>
        </p:nvSpPr>
        <p:spPr>
          <a:xfrm>
            <a:off x="7135745" y="4382418"/>
            <a:ext cx="1531525" cy="1523995"/>
          </a:xfrm>
          <a:custGeom>
            <a:avLst/>
            <a:gdLst/>
            <a:ahLst/>
            <a:cxnLst/>
            <a:rect l="l" t="t" r="r" b="b"/>
            <a:pathLst>
              <a:path w="607" h="668" extrusionOk="0">
                <a:moveTo>
                  <a:pt x="503" y="61"/>
                </a:moveTo>
                <a:cubicBezTo>
                  <a:pt x="417" y="0"/>
                  <a:pt x="417" y="0"/>
                  <a:pt x="417" y="0"/>
                </a:cubicBezTo>
                <a:cubicBezTo>
                  <a:pt x="390" y="87"/>
                  <a:pt x="336" y="167"/>
                  <a:pt x="257" y="225"/>
                </a:cubicBezTo>
                <a:cubicBezTo>
                  <a:pt x="188" y="274"/>
                  <a:pt x="111" y="301"/>
                  <a:pt x="32" y="307"/>
                </a:cubicBezTo>
                <a:cubicBezTo>
                  <a:pt x="0" y="408"/>
                  <a:pt x="0" y="408"/>
                  <a:pt x="0" y="408"/>
                </a:cubicBezTo>
                <a:cubicBezTo>
                  <a:pt x="118" y="668"/>
                  <a:pt x="118" y="668"/>
                  <a:pt x="118" y="668"/>
                </a:cubicBezTo>
                <a:cubicBezTo>
                  <a:pt x="392" y="552"/>
                  <a:pt x="547" y="311"/>
                  <a:pt x="607" y="53"/>
                </a:cubicBezTo>
                <a:lnTo>
                  <a:pt x="503" y="61"/>
                </a:lnTo>
                <a:close/>
              </a:path>
            </a:pathLst>
          </a:custGeom>
          <a:gradFill>
            <a:gsLst>
              <a:gs pos="0">
                <a:schemeClr val="accent3"/>
              </a:gs>
              <a:gs pos="100000">
                <a:srgbClr val="9C7345"/>
              </a:gs>
            </a:gsLst>
            <a:lin ang="360000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9" name="Google Shape;1159;p20"/>
          <p:cNvSpPr/>
          <p:nvPr/>
        </p:nvSpPr>
        <p:spPr>
          <a:xfrm>
            <a:off x="7307593" y="4536818"/>
            <a:ext cx="1238816" cy="1120158"/>
          </a:xfrm>
          <a:custGeom>
            <a:avLst/>
            <a:gdLst/>
            <a:ahLst/>
            <a:cxnLst/>
            <a:rect l="l" t="t" r="r" b="b"/>
            <a:pathLst>
              <a:path w="491" h="491" extrusionOk="0">
                <a:moveTo>
                  <a:pt x="70" y="372"/>
                </a:moveTo>
                <a:cubicBezTo>
                  <a:pt x="0" y="276"/>
                  <a:pt x="21" y="140"/>
                  <a:pt x="118" y="70"/>
                </a:cubicBezTo>
                <a:cubicBezTo>
                  <a:pt x="215" y="0"/>
                  <a:pt x="351" y="21"/>
                  <a:pt x="421" y="118"/>
                </a:cubicBezTo>
                <a:cubicBezTo>
                  <a:pt x="491" y="215"/>
                  <a:pt x="470" y="350"/>
                  <a:pt x="373" y="420"/>
                </a:cubicBezTo>
                <a:cubicBezTo>
                  <a:pt x="276" y="491"/>
                  <a:pt x="141" y="469"/>
                  <a:pt x="70" y="372"/>
                </a:cubicBezTo>
                <a:close/>
              </a:path>
            </a:pathLst>
          </a:custGeom>
          <a:gradFill>
            <a:gsLst>
              <a:gs pos="0">
                <a:schemeClr val="accent3"/>
              </a:gs>
              <a:gs pos="100000">
                <a:srgbClr val="9C7345"/>
              </a:gs>
            </a:gsLst>
            <a:lin ang="3600008" scaled="0"/>
          </a:gradFill>
          <a:ln>
            <a:noFill/>
          </a:ln>
          <a:effectLst>
            <a:outerShdw blurRad="127000" dist="38100" dir="16200000"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0" name="Google Shape;1160;p20"/>
          <p:cNvSpPr/>
          <p:nvPr/>
        </p:nvSpPr>
        <p:spPr>
          <a:xfrm>
            <a:off x="7420899" y="5000553"/>
            <a:ext cx="1012204" cy="916959"/>
          </a:xfrm>
          <a:custGeom>
            <a:avLst/>
            <a:gdLst/>
            <a:ahLst/>
            <a:cxnLst/>
            <a:rect l="l" t="t" r="r" b="b"/>
            <a:pathLst>
              <a:path w="401" h="402" extrusionOk="0">
                <a:moveTo>
                  <a:pt x="96" y="58"/>
                </a:moveTo>
                <a:cubicBezTo>
                  <a:pt x="176" y="0"/>
                  <a:pt x="286" y="18"/>
                  <a:pt x="344" y="97"/>
                </a:cubicBezTo>
                <a:cubicBezTo>
                  <a:pt x="401" y="176"/>
                  <a:pt x="384" y="287"/>
                  <a:pt x="305" y="344"/>
                </a:cubicBezTo>
                <a:cubicBezTo>
                  <a:pt x="226" y="402"/>
                  <a:pt x="115" y="384"/>
                  <a:pt x="57" y="305"/>
                </a:cubicBezTo>
                <a:cubicBezTo>
                  <a:pt x="0" y="226"/>
                  <a:pt x="17" y="115"/>
                  <a:pt x="96" y="5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1" name="Google Shape;1161;p20"/>
          <p:cNvSpPr/>
          <p:nvPr/>
        </p:nvSpPr>
        <p:spPr>
          <a:xfrm>
            <a:off x="5320009" y="4466087"/>
            <a:ext cx="1856336" cy="1118451"/>
          </a:xfrm>
          <a:custGeom>
            <a:avLst/>
            <a:gdLst/>
            <a:ahLst/>
            <a:cxnLst/>
            <a:rect l="l" t="t" r="r" b="b"/>
            <a:pathLst>
              <a:path w="736" h="490" extrusionOk="0">
                <a:moveTo>
                  <a:pt x="696" y="372"/>
                </a:moveTo>
                <a:cubicBezTo>
                  <a:pt x="728" y="271"/>
                  <a:pt x="728" y="271"/>
                  <a:pt x="728" y="271"/>
                </a:cubicBezTo>
                <a:cubicBezTo>
                  <a:pt x="636" y="272"/>
                  <a:pt x="544" y="246"/>
                  <a:pt x="464" y="188"/>
                </a:cubicBezTo>
                <a:cubicBezTo>
                  <a:pt x="396" y="138"/>
                  <a:pt x="346" y="73"/>
                  <a:pt x="317" y="0"/>
                </a:cubicBezTo>
                <a:cubicBezTo>
                  <a:pt x="211" y="1"/>
                  <a:pt x="211" y="1"/>
                  <a:pt x="211" y="1"/>
                </a:cubicBezTo>
                <a:cubicBezTo>
                  <a:pt x="0" y="193"/>
                  <a:pt x="0" y="193"/>
                  <a:pt x="0" y="193"/>
                </a:cubicBezTo>
                <a:cubicBezTo>
                  <a:pt x="195" y="418"/>
                  <a:pt x="472" y="490"/>
                  <a:pt x="736" y="468"/>
                </a:cubicBezTo>
                <a:lnTo>
                  <a:pt x="696" y="372"/>
                </a:lnTo>
                <a:close/>
              </a:path>
            </a:pathLst>
          </a:custGeom>
          <a:gradFill>
            <a:gsLst>
              <a:gs pos="0">
                <a:schemeClr val="accent4"/>
              </a:gs>
              <a:gs pos="100000">
                <a:srgbClr val="D98A36"/>
              </a:gs>
            </a:gsLst>
            <a:lin ang="59999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2" name="Google Shape;1162;p20"/>
          <p:cNvSpPr/>
          <p:nvPr/>
        </p:nvSpPr>
        <p:spPr>
          <a:xfrm>
            <a:off x="5321898" y="4633429"/>
            <a:ext cx="1238816" cy="1120158"/>
          </a:xfrm>
          <a:custGeom>
            <a:avLst/>
            <a:gdLst/>
            <a:ahLst/>
            <a:cxnLst/>
            <a:rect l="l" t="t" r="r" b="b"/>
            <a:pathLst>
              <a:path w="491" h="491" extrusionOk="0">
                <a:moveTo>
                  <a:pt x="70" y="118"/>
                </a:moveTo>
                <a:cubicBezTo>
                  <a:pt x="141" y="21"/>
                  <a:pt x="276" y="0"/>
                  <a:pt x="373" y="70"/>
                </a:cubicBezTo>
                <a:cubicBezTo>
                  <a:pt x="470" y="141"/>
                  <a:pt x="491" y="276"/>
                  <a:pt x="421" y="373"/>
                </a:cubicBezTo>
                <a:cubicBezTo>
                  <a:pt x="351" y="470"/>
                  <a:pt x="215" y="491"/>
                  <a:pt x="118" y="421"/>
                </a:cubicBezTo>
                <a:cubicBezTo>
                  <a:pt x="21" y="350"/>
                  <a:pt x="0" y="215"/>
                  <a:pt x="70" y="118"/>
                </a:cubicBezTo>
                <a:close/>
              </a:path>
            </a:pathLst>
          </a:custGeom>
          <a:gradFill>
            <a:gsLst>
              <a:gs pos="0">
                <a:schemeClr val="accent4"/>
              </a:gs>
              <a:gs pos="100000">
                <a:srgbClr val="D98A36"/>
              </a:gs>
            </a:gsLst>
            <a:lin ang="5999900" scaled="0"/>
          </a:gradFill>
          <a:ln>
            <a:noFill/>
          </a:ln>
          <a:effectLst>
            <a:outerShdw blurRad="127000" dist="38100" dir="18900000" algn="bl"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3" name="Google Shape;1163;p20"/>
          <p:cNvSpPr/>
          <p:nvPr/>
        </p:nvSpPr>
        <p:spPr>
          <a:xfrm>
            <a:off x="5435204" y="4735882"/>
            <a:ext cx="1012204" cy="915250"/>
          </a:xfrm>
          <a:custGeom>
            <a:avLst/>
            <a:gdLst/>
            <a:ahLst/>
            <a:cxnLst/>
            <a:rect l="l" t="t" r="r" b="b"/>
            <a:pathLst>
              <a:path w="401" h="401" extrusionOk="0">
                <a:moveTo>
                  <a:pt x="305" y="57"/>
                </a:moveTo>
                <a:cubicBezTo>
                  <a:pt x="384" y="115"/>
                  <a:pt x="401" y="226"/>
                  <a:pt x="344" y="305"/>
                </a:cubicBezTo>
                <a:cubicBezTo>
                  <a:pt x="286" y="384"/>
                  <a:pt x="175" y="401"/>
                  <a:pt x="96" y="344"/>
                </a:cubicBezTo>
                <a:cubicBezTo>
                  <a:pt x="17" y="286"/>
                  <a:pt x="0" y="175"/>
                  <a:pt x="57" y="96"/>
                </a:cubicBezTo>
                <a:cubicBezTo>
                  <a:pt x="115" y="17"/>
                  <a:pt x="226" y="0"/>
                  <a:pt x="305" y="5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4" name="Google Shape;1164;p20"/>
          <p:cNvSpPr/>
          <p:nvPr/>
        </p:nvSpPr>
        <p:spPr>
          <a:xfrm>
            <a:off x="5329451" y="2779874"/>
            <a:ext cx="1098128" cy="1791229"/>
          </a:xfrm>
          <a:custGeom>
            <a:avLst/>
            <a:gdLst/>
            <a:ahLst/>
            <a:cxnLst/>
            <a:rect l="l" t="t" r="r" b="b"/>
            <a:pathLst>
              <a:path w="435" h="785" extrusionOk="0">
                <a:moveTo>
                  <a:pt x="199" y="717"/>
                </a:moveTo>
                <a:cubicBezTo>
                  <a:pt x="304" y="716"/>
                  <a:pt x="304" y="716"/>
                  <a:pt x="304" y="716"/>
                </a:cubicBezTo>
                <a:cubicBezTo>
                  <a:pt x="275" y="629"/>
                  <a:pt x="271" y="533"/>
                  <a:pt x="302" y="440"/>
                </a:cubicBezTo>
                <a:cubicBezTo>
                  <a:pt x="328" y="359"/>
                  <a:pt x="375" y="292"/>
                  <a:pt x="435" y="241"/>
                </a:cubicBezTo>
                <a:cubicBezTo>
                  <a:pt x="402" y="141"/>
                  <a:pt x="402" y="141"/>
                  <a:pt x="402" y="141"/>
                </a:cubicBezTo>
                <a:cubicBezTo>
                  <a:pt x="154" y="0"/>
                  <a:pt x="154" y="0"/>
                  <a:pt x="154" y="0"/>
                </a:cubicBezTo>
                <a:cubicBezTo>
                  <a:pt x="0" y="255"/>
                  <a:pt x="17" y="541"/>
                  <a:pt x="120" y="785"/>
                </a:cubicBezTo>
                <a:lnTo>
                  <a:pt x="199" y="717"/>
                </a:lnTo>
                <a:close/>
              </a:path>
            </a:pathLst>
          </a:custGeom>
          <a:gradFill>
            <a:gsLst>
              <a:gs pos="0">
                <a:schemeClr val="accent5"/>
              </a:gs>
              <a:gs pos="100000">
                <a:srgbClr val="C4926B"/>
              </a:gs>
            </a:gsLst>
            <a:lin ang="1800004"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5" name="Google Shape;1165;p20"/>
          <p:cNvSpPr/>
          <p:nvPr/>
        </p:nvSpPr>
        <p:spPr>
          <a:xfrm>
            <a:off x="4994253" y="2849031"/>
            <a:ext cx="1225597" cy="1108204"/>
          </a:xfrm>
          <a:custGeom>
            <a:avLst/>
            <a:gdLst/>
            <a:ahLst/>
            <a:cxnLst/>
            <a:rect l="l" t="t" r="r" b="b"/>
            <a:pathLst>
              <a:path w="486" h="486" extrusionOk="0">
                <a:moveTo>
                  <a:pt x="310" y="37"/>
                </a:moveTo>
                <a:cubicBezTo>
                  <a:pt x="424" y="74"/>
                  <a:pt x="486" y="196"/>
                  <a:pt x="449" y="310"/>
                </a:cubicBezTo>
                <a:cubicBezTo>
                  <a:pt x="412" y="424"/>
                  <a:pt x="290" y="486"/>
                  <a:pt x="176" y="449"/>
                </a:cubicBezTo>
                <a:cubicBezTo>
                  <a:pt x="63" y="412"/>
                  <a:pt x="0" y="290"/>
                  <a:pt x="37" y="176"/>
                </a:cubicBezTo>
                <a:cubicBezTo>
                  <a:pt x="74" y="62"/>
                  <a:pt x="196" y="0"/>
                  <a:pt x="310" y="37"/>
                </a:cubicBezTo>
                <a:close/>
              </a:path>
            </a:pathLst>
          </a:custGeom>
          <a:gradFill>
            <a:gsLst>
              <a:gs pos="0">
                <a:schemeClr val="accent5"/>
              </a:gs>
              <a:gs pos="100000">
                <a:srgbClr val="C4926B"/>
              </a:gs>
            </a:gsLst>
            <a:lin ang="1800004" scaled="0"/>
          </a:gradFill>
          <a:ln>
            <a:noFill/>
          </a:ln>
          <a:effectLst>
            <a:outerShdw blurRad="127000" dist="38100" dir="2700000" algn="tl"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6" name="Google Shape;1166;p20"/>
          <p:cNvSpPr/>
          <p:nvPr/>
        </p:nvSpPr>
        <p:spPr>
          <a:xfrm>
            <a:off x="5107559" y="2948923"/>
            <a:ext cx="1001817" cy="908421"/>
          </a:xfrm>
          <a:custGeom>
            <a:avLst/>
            <a:gdLst/>
            <a:ahLst/>
            <a:cxnLst/>
            <a:rect l="l" t="t" r="r" b="b"/>
            <a:pathLst>
              <a:path w="397" h="398" extrusionOk="0">
                <a:moveTo>
                  <a:pt x="367" y="254"/>
                </a:moveTo>
                <a:cubicBezTo>
                  <a:pt x="337" y="347"/>
                  <a:pt x="236" y="398"/>
                  <a:pt x="144" y="367"/>
                </a:cubicBezTo>
                <a:cubicBezTo>
                  <a:pt x="51" y="337"/>
                  <a:pt x="0" y="237"/>
                  <a:pt x="30" y="144"/>
                </a:cubicBezTo>
                <a:cubicBezTo>
                  <a:pt x="60" y="51"/>
                  <a:pt x="160" y="0"/>
                  <a:pt x="253" y="31"/>
                </a:cubicBezTo>
                <a:cubicBezTo>
                  <a:pt x="346" y="61"/>
                  <a:pt x="397" y="161"/>
                  <a:pt x="367" y="25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7" name="Google Shape;1167;p20"/>
          <p:cNvSpPr/>
          <p:nvPr/>
        </p:nvSpPr>
        <p:spPr>
          <a:xfrm>
            <a:off x="5261027" y="3088972"/>
            <a:ext cx="694800" cy="628200"/>
          </a:xfrm>
          <a:prstGeom prst="ellipse">
            <a:avLst/>
          </a:prstGeom>
          <a:gradFill>
            <a:gsLst>
              <a:gs pos="0">
                <a:schemeClr val="accent5"/>
              </a:gs>
              <a:gs pos="100000">
                <a:srgbClr val="C4926B"/>
              </a:gs>
            </a:gsLst>
            <a:lin ang="1800004" scaled="0"/>
          </a:gradFill>
          <a:ln>
            <a:noFill/>
          </a:ln>
          <a:effectLst>
            <a:outerShdw blurRad="1524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8" name="Google Shape;1168;p20"/>
          <p:cNvSpPr/>
          <p:nvPr/>
        </p:nvSpPr>
        <p:spPr>
          <a:xfrm>
            <a:off x="7039467" y="2249708"/>
            <a:ext cx="694800" cy="628200"/>
          </a:xfrm>
          <a:prstGeom prst="ellipse">
            <a:avLst/>
          </a:prstGeom>
          <a:gradFill>
            <a:gsLst>
              <a:gs pos="0">
                <a:schemeClr val="accent1"/>
              </a:gs>
              <a:gs pos="100000">
                <a:srgbClr val="621A2D"/>
              </a:gs>
            </a:gsLst>
            <a:lin ang="4800126" scaled="0"/>
          </a:gradFill>
          <a:ln>
            <a:noFill/>
          </a:ln>
          <a:effectLst>
            <a:outerShdw blurRad="1524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9" name="Google Shape;1169;p20"/>
          <p:cNvSpPr/>
          <p:nvPr/>
        </p:nvSpPr>
        <p:spPr>
          <a:xfrm>
            <a:off x="8472321" y="3518848"/>
            <a:ext cx="694800" cy="628200"/>
          </a:xfrm>
          <a:prstGeom prst="ellipse">
            <a:avLst/>
          </a:prstGeom>
          <a:gradFill>
            <a:gsLst>
              <a:gs pos="0">
                <a:schemeClr val="accent2"/>
              </a:gs>
              <a:gs pos="100000">
                <a:srgbClr val="6F2046"/>
              </a:gs>
            </a:gsLst>
            <a:lin ang="4800126" scaled="0"/>
          </a:gradFill>
          <a:ln>
            <a:noFill/>
          </a:ln>
          <a:effectLst>
            <a:outerShdw blurRad="1524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0" name="Google Shape;1170;p20"/>
          <p:cNvSpPr/>
          <p:nvPr/>
        </p:nvSpPr>
        <p:spPr>
          <a:xfrm>
            <a:off x="7579559" y="5144871"/>
            <a:ext cx="694800" cy="628200"/>
          </a:xfrm>
          <a:prstGeom prst="ellipse">
            <a:avLst/>
          </a:prstGeom>
          <a:gradFill>
            <a:gsLst>
              <a:gs pos="0">
                <a:schemeClr val="accent3"/>
              </a:gs>
              <a:gs pos="100000">
                <a:srgbClr val="9C7345"/>
              </a:gs>
            </a:gsLst>
            <a:lin ang="3600008" scaled="0"/>
          </a:gradFill>
          <a:ln>
            <a:noFill/>
          </a:ln>
          <a:effectLst>
            <a:outerShdw blurRad="1524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1" name="Google Shape;1171;p20"/>
          <p:cNvSpPr/>
          <p:nvPr/>
        </p:nvSpPr>
        <p:spPr>
          <a:xfrm>
            <a:off x="5593865" y="4879345"/>
            <a:ext cx="694800" cy="628200"/>
          </a:xfrm>
          <a:prstGeom prst="ellipse">
            <a:avLst/>
          </a:prstGeom>
          <a:gradFill>
            <a:gsLst>
              <a:gs pos="0">
                <a:schemeClr val="accent4"/>
              </a:gs>
              <a:gs pos="100000">
                <a:srgbClr val="D98A36"/>
              </a:gs>
            </a:gsLst>
            <a:lin ang="5999900" scaled="0"/>
          </a:gradFill>
          <a:ln>
            <a:noFill/>
          </a:ln>
          <a:effectLst>
            <a:outerShdw blurRad="1524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2" name="Google Shape;1172;p20"/>
          <p:cNvSpPr/>
          <p:nvPr/>
        </p:nvSpPr>
        <p:spPr>
          <a:xfrm>
            <a:off x="6095997" y="3152978"/>
            <a:ext cx="2098382" cy="1899245"/>
          </a:xfrm>
          <a:custGeom>
            <a:avLst/>
            <a:gdLst/>
            <a:ahLst/>
            <a:cxnLst/>
            <a:rect l="l" t="t" r="r" b="b"/>
            <a:pathLst>
              <a:path w="1152" h="1153" extrusionOk="0">
                <a:moveTo>
                  <a:pt x="947" y="948"/>
                </a:moveTo>
                <a:cubicBezTo>
                  <a:pt x="742" y="1153"/>
                  <a:pt x="410" y="1153"/>
                  <a:pt x="205" y="948"/>
                </a:cubicBezTo>
                <a:cubicBezTo>
                  <a:pt x="0" y="743"/>
                  <a:pt x="0" y="410"/>
                  <a:pt x="205" y="205"/>
                </a:cubicBezTo>
                <a:cubicBezTo>
                  <a:pt x="410" y="0"/>
                  <a:pt x="742" y="0"/>
                  <a:pt x="947" y="205"/>
                </a:cubicBezTo>
                <a:cubicBezTo>
                  <a:pt x="1152" y="410"/>
                  <a:pt x="1152" y="743"/>
                  <a:pt x="947" y="948"/>
                </a:cubicBezTo>
                <a:close/>
              </a:path>
            </a:pathLst>
          </a:custGeom>
          <a:solidFill>
            <a:srgbClr val="FFFFFF"/>
          </a:solidFill>
          <a:ln>
            <a:noFill/>
          </a:ln>
          <a:effectLst>
            <a:outerShdw blurRad="190500" dist="38100" dir="5400000" algn="t" rotWithShape="0">
              <a:srgbClr val="000000">
                <a:alpha val="2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3" name="Google Shape;1173;p20"/>
          <p:cNvSpPr txBox="1"/>
          <p:nvPr/>
        </p:nvSpPr>
        <p:spPr>
          <a:xfrm>
            <a:off x="1842425" y="1708626"/>
            <a:ext cx="3058200" cy="1662300"/>
          </a:xfrm>
          <a:prstGeom prst="rect">
            <a:avLst/>
          </a:prstGeom>
          <a:noFill/>
          <a:ln>
            <a:noFill/>
          </a:ln>
        </p:spPr>
        <p:txBody>
          <a:bodyPr spcFirstLastPara="1" wrap="square" lIns="0" tIns="0" rIns="0" bIns="0" anchor="ctr" anchorCtr="0">
            <a:spAutoFit/>
          </a:bodyPr>
          <a:lstStyle/>
          <a:p>
            <a:pPr marL="0" marR="0" lvl="0" indent="0" algn="l" rtl="0">
              <a:lnSpc>
                <a:spcPct val="150000"/>
              </a:lnSpc>
              <a:spcBef>
                <a:spcPts val="0"/>
              </a:spcBef>
              <a:spcAft>
                <a:spcPts val="0"/>
              </a:spcAft>
              <a:buClr>
                <a:srgbClr val="FAF0E5"/>
              </a:buClr>
              <a:buSzPts val="1400"/>
              <a:buFont typeface="Noto Sans Symbols"/>
              <a:buNone/>
            </a:pPr>
            <a:r>
              <a:rPr lang="en-US" sz="1400" b="1">
                <a:solidFill>
                  <a:srgbClr val="FAF0E5"/>
                </a:solidFill>
                <a:latin typeface="Calibri"/>
                <a:ea typeface="Calibri"/>
                <a:cs typeface="Calibri"/>
                <a:sym typeface="Calibri"/>
              </a:rPr>
              <a:t>Development of Mobile Application</a:t>
            </a:r>
            <a:r>
              <a:rPr lang="en-US" sz="1400" b="1">
                <a:solidFill>
                  <a:schemeClr val="accent2"/>
                </a:solidFill>
                <a:latin typeface="Calibri"/>
                <a:ea typeface="Calibri"/>
                <a:cs typeface="Calibri"/>
                <a:sym typeface="Calibri"/>
              </a:rPr>
              <a:t/>
            </a:r>
            <a:br>
              <a:rPr lang="en-US" sz="1400" b="1">
                <a:solidFill>
                  <a:schemeClr val="accent2"/>
                </a:solidFill>
                <a:latin typeface="Calibri"/>
                <a:ea typeface="Calibri"/>
                <a:cs typeface="Calibri"/>
                <a:sym typeface="Calibri"/>
              </a:rPr>
            </a:br>
            <a:r>
              <a:rPr lang="en-US" sz="1400">
                <a:solidFill>
                  <a:schemeClr val="lt1"/>
                </a:solidFill>
                <a:latin typeface="Calibri"/>
                <a:ea typeface="Calibri"/>
                <a:cs typeface="Calibri"/>
                <a:sym typeface="Calibri"/>
              </a:rPr>
              <a:t>Human Capital Management  System Authentication and Security Augmented Reality  Artificial Intelligent Chatbot </a:t>
            </a:r>
            <a:endParaRPr/>
          </a:p>
          <a:p>
            <a:pPr marL="0" marR="0" lvl="0" indent="0" algn="l" rtl="0">
              <a:lnSpc>
                <a:spcPct val="150000"/>
              </a:lnSpc>
              <a:spcBef>
                <a:spcPts val="1200"/>
              </a:spcBef>
              <a:spcAft>
                <a:spcPts val="0"/>
              </a:spcAft>
              <a:buClr>
                <a:schemeClr val="lt1"/>
              </a:buClr>
              <a:buSzPts val="1400"/>
              <a:buFont typeface="Noto Sans Symbols"/>
              <a:buNone/>
            </a:pPr>
            <a:r>
              <a:rPr lang="en-US" sz="1400">
                <a:solidFill>
                  <a:schemeClr val="lt1"/>
                </a:solidFill>
                <a:latin typeface="Calibri"/>
                <a:ea typeface="Calibri"/>
                <a:cs typeface="Calibri"/>
                <a:sym typeface="Calibri"/>
              </a:rPr>
              <a:t>. </a:t>
            </a:r>
            <a:endParaRPr/>
          </a:p>
        </p:txBody>
      </p:sp>
      <p:sp>
        <p:nvSpPr>
          <p:cNvPr id="1174" name="Google Shape;1174;p20"/>
          <p:cNvSpPr txBox="1"/>
          <p:nvPr/>
        </p:nvSpPr>
        <p:spPr>
          <a:xfrm>
            <a:off x="789346" y="3549688"/>
            <a:ext cx="3561000" cy="861900"/>
          </a:xfrm>
          <a:prstGeom prst="rect">
            <a:avLst/>
          </a:prstGeom>
          <a:noFill/>
          <a:ln>
            <a:noFill/>
          </a:ln>
        </p:spPr>
        <p:txBody>
          <a:bodyPr spcFirstLastPara="1" wrap="square" lIns="0" tIns="0" rIns="0" bIns="0" anchor="ctr" anchorCtr="0">
            <a:spAutoFit/>
          </a:bodyPr>
          <a:lstStyle/>
          <a:p>
            <a:pPr marL="0" marR="0" lvl="0" indent="0" algn="l" rtl="0">
              <a:lnSpc>
                <a:spcPct val="150000"/>
              </a:lnSpc>
              <a:spcBef>
                <a:spcPts val="0"/>
              </a:spcBef>
              <a:spcAft>
                <a:spcPts val="0"/>
              </a:spcAft>
              <a:buClr>
                <a:srgbClr val="FAF0E5"/>
              </a:buClr>
              <a:buSzPts val="1400"/>
              <a:buFont typeface="Noto Sans Symbols"/>
              <a:buNone/>
            </a:pPr>
            <a:r>
              <a:rPr lang="en-US" sz="1400" b="1">
                <a:solidFill>
                  <a:srgbClr val="FAF0E5"/>
                </a:solidFill>
                <a:latin typeface="Calibri"/>
                <a:ea typeface="Calibri"/>
                <a:cs typeface="Calibri"/>
                <a:sym typeface="Calibri"/>
              </a:rPr>
              <a:t>System monitoring for Data Analytics</a:t>
            </a:r>
            <a:r>
              <a:rPr lang="en-US" sz="1400" b="1">
                <a:solidFill>
                  <a:schemeClr val="accent2"/>
                </a:solidFill>
                <a:latin typeface="Calibri"/>
                <a:ea typeface="Calibri"/>
                <a:cs typeface="Calibri"/>
                <a:sym typeface="Calibri"/>
              </a:rPr>
              <a:t/>
            </a:r>
            <a:br>
              <a:rPr lang="en-US" sz="1400" b="1">
                <a:solidFill>
                  <a:schemeClr val="accent2"/>
                </a:solidFill>
                <a:latin typeface="Calibri"/>
                <a:ea typeface="Calibri"/>
                <a:cs typeface="Calibri"/>
                <a:sym typeface="Calibri"/>
              </a:rPr>
            </a:br>
            <a:r>
              <a:rPr lang="en-US" sz="1400">
                <a:solidFill>
                  <a:schemeClr val="lt1"/>
                </a:solidFill>
                <a:latin typeface="Calibri"/>
                <a:ea typeface="Calibri"/>
                <a:cs typeface="Calibri"/>
                <a:sym typeface="Calibri"/>
              </a:rPr>
              <a:t>CRG 19.3 Intelligent Report Based On Data Analytics for Asset Location</a:t>
            </a:r>
            <a:r>
              <a:rPr lang="en-US" sz="1400">
                <a:solidFill>
                  <a:schemeClr val="dk2"/>
                </a:solidFill>
                <a:latin typeface="Calibri"/>
                <a:ea typeface="Calibri"/>
                <a:cs typeface="Calibri"/>
                <a:sym typeface="Calibri"/>
              </a:rPr>
              <a:t>. </a:t>
            </a:r>
            <a:endParaRPr/>
          </a:p>
        </p:txBody>
      </p:sp>
      <p:sp>
        <p:nvSpPr>
          <p:cNvPr id="1175" name="Google Shape;1175;p20"/>
          <p:cNvSpPr txBox="1"/>
          <p:nvPr/>
        </p:nvSpPr>
        <p:spPr>
          <a:xfrm flipH="1">
            <a:off x="8638130" y="2070227"/>
            <a:ext cx="2687100" cy="1015800"/>
          </a:xfrm>
          <a:prstGeom prst="rect">
            <a:avLst/>
          </a:prstGeom>
          <a:noFill/>
          <a:ln>
            <a:noFill/>
          </a:ln>
        </p:spPr>
        <p:txBody>
          <a:bodyPr spcFirstLastPara="1" wrap="square" lIns="0" tIns="0" rIns="0" bIns="0" anchor="ctr" anchorCtr="0">
            <a:spAutoFit/>
          </a:bodyPr>
          <a:lstStyle/>
          <a:p>
            <a:pPr marL="0" marR="0" lvl="0" indent="0" algn="l" rtl="0">
              <a:lnSpc>
                <a:spcPct val="150000"/>
              </a:lnSpc>
              <a:spcBef>
                <a:spcPts val="0"/>
              </a:spcBef>
              <a:spcAft>
                <a:spcPts val="0"/>
              </a:spcAft>
              <a:buClr>
                <a:srgbClr val="FAF0E5"/>
              </a:buClr>
              <a:buSzPts val="1400"/>
              <a:buFont typeface="Noto Sans Symbols"/>
              <a:buNone/>
            </a:pPr>
            <a:r>
              <a:rPr lang="en-US" sz="1400" b="1">
                <a:solidFill>
                  <a:srgbClr val="FAF0E5"/>
                </a:solidFill>
                <a:latin typeface="Calibri"/>
                <a:ea typeface="Calibri"/>
                <a:cs typeface="Calibri"/>
                <a:sym typeface="Calibri"/>
              </a:rPr>
              <a:t>Subject Matter Expert</a:t>
            </a:r>
            <a:r>
              <a:rPr lang="en-US" sz="1400" b="1">
                <a:solidFill>
                  <a:schemeClr val="accent2"/>
                </a:solidFill>
                <a:latin typeface="Calibri"/>
                <a:ea typeface="Calibri"/>
                <a:cs typeface="Calibri"/>
                <a:sym typeface="Calibri"/>
              </a:rPr>
              <a:t/>
            </a:r>
            <a:br>
              <a:rPr lang="en-US" sz="1400" b="1">
                <a:solidFill>
                  <a:schemeClr val="accent2"/>
                </a:solidFill>
                <a:latin typeface="Calibri"/>
                <a:ea typeface="Calibri"/>
                <a:cs typeface="Calibri"/>
                <a:sym typeface="Calibri"/>
              </a:rPr>
            </a:br>
            <a:r>
              <a:rPr lang="en-US" sz="1400">
                <a:solidFill>
                  <a:schemeClr val="lt1"/>
                </a:solidFill>
                <a:latin typeface="Calibri"/>
                <a:ea typeface="Calibri"/>
                <a:cs typeface="Calibri"/>
                <a:sym typeface="Calibri"/>
              </a:rPr>
              <a:t>Internet of things (IoT)</a:t>
            </a:r>
            <a:endParaRPr/>
          </a:p>
          <a:p>
            <a:pPr marL="0" marR="0" lvl="0" indent="0" algn="l" rtl="0">
              <a:lnSpc>
                <a:spcPct val="150000"/>
              </a:lnSpc>
              <a:spcBef>
                <a:spcPts val="1200"/>
              </a:spcBef>
              <a:spcAft>
                <a:spcPts val="0"/>
              </a:spcAft>
              <a:buClr>
                <a:schemeClr val="lt1"/>
              </a:buClr>
              <a:buSzPts val="1400"/>
              <a:buFont typeface="Noto Sans Symbols"/>
              <a:buNone/>
            </a:pPr>
            <a:r>
              <a:rPr lang="en-US" sz="1400">
                <a:solidFill>
                  <a:schemeClr val="lt1"/>
                </a:solidFill>
                <a:latin typeface="Calibri"/>
                <a:ea typeface="Calibri"/>
                <a:cs typeface="Calibri"/>
                <a:sym typeface="Calibri"/>
              </a:rPr>
              <a:t>Block Chain</a:t>
            </a:r>
            <a:endParaRPr/>
          </a:p>
        </p:txBody>
      </p:sp>
      <p:sp>
        <p:nvSpPr>
          <p:cNvPr id="1176" name="Google Shape;1176;p20"/>
          <p:cNvSpPr txBox="1"/>
          <p:nvPr/>
        </p:nvSpPr>
        <p:spPr>
          <a:xfrm flipH="1">
            <a:off x="1321248" y="4683710"/>
            <a:ext cx="3308400" cy="1185300"/>
          </a:xfrm>
          <a:prstGeom prst="rect">
            <a:avLst/>
          </a:prstGeom>
          <a:noFill/>
          <a:ln>
            <a:noFill/>
          </a:ln>
        </p:spPr>
        <p:txBody>
          <a:bodyPr spcFirstLastPara="1" wrap="square" lIns="0" tIns="0" rIns="0" bIns="0" anchor="ctr" anchorCtr="0">
            <a:spAutoFit/>
          </a:bodyPr>
          <a:lstStyle/>
          <a:p>
            <a:pPr marL="0" marR="0" lvl="0" indent="0" algn="l" rtl="0">
              <a:lnSpc>
                <a:spcPct val="150000"/>
              </a:lnSpc>
              <a:spcBef>
                <a:spcPts val="0"/>
              </a:spcBef>
              <a:spcAft>
                <a:spcPts val="0"/>
              </a:spcAft>
              <a:buClr>
                <a:srgbClr val="FAF0E5"/>
              </a:buClr>
              <a:buSzPts val="1400"/>
              <a:buFont typeface="Noto Sans Symbols"/>
              <a:buNone/>
            </a:pPr>
            <a:r>
              <a:rPr lang="en-US" sz="1400" b="1">
                <a:solidFill>
                  <a:srgbClr val="FAF0E5"/>
                </a:solidFill>
                <a:latin typeface="Calibri"/>
                <a:ea typeface="Calibri"/>
                <a:cs typeface="Calibri"/>
                <a:sym typeface="Calibri"/>
              </a:rPr>
              <a:t>Indoor Positioning </a:t>
            </a:r>
            <a:r>
              <a:rPr lang="en-US" sz="1400" b="1">
                <a:solidFill>
                  <a:schemeClr val="accent3"/>
                </a:solidFill>
                <a:latin typeface="Calibri"/>
                <a:ea typeface="Calibri"/>
                <a:cs typeface="Calibri"/>
                <a:sym typeface="Calibri"/>
              </a:rPr>
              <a:t/>
            </a:r>
            <a:br>
              <a:rPr lang="en-US" sz="1400" b="1">
                <a:solidFill>
                  <a:schemeClr val="accent3"/>
                </a:solidFill>
                <a:latin typeface="Calibri"/>
                <a:ea typeface="Calibri"/>
                <a:cs typeface="Calibri"/>
                <a:sym typeface="Calibri"/>
              </a:rPr>
            </a:br>
            <a:r>
              <a:rPr lang="en-US" sz="1400">
                <a:solidFill>
                  <a:schemeClr val="lt1"/>
                </a:solidFill>
                <a:latin typeface="Calibri"/>
                <a:ea typeface="Calibri"/>
                <a:cs typeface="Calibri"/>
                <a:sym typeface="Calibri"/>
              </a:rPr>
              <a:t>Indoor Child Monitoring and Tracking Via augmented Reality (AR).Assisted by Internet of things (IoT)</a:t>
            </a:r>
            <a:endParaRPr/>
          </a:p>
        </p:txBody>
      </p:sp>
      <p:grpSp>
        <p:nvGrpSpPr>
          <p:cNvPr id="1177" name="Google Shape;1177;p20"/>
          <p:cNvGrpSpPr/>
          <p:nvPr/>
        </p:nvGrpSpPr>
        <p:grpSpPr>
          <a:xfrm>
            <a:off x="7201950" y="2430261"/>
            <a:ext cx="390337" cy="240694"/>
            <a:chOff x="6093139" y="2051320"/>
            <a:chExt cx="390337" cy="266195"/>
          </a:xfrm>
        </p:grpSpPr>
        <p:sp>
          <p:nvSpPr>
            <p:cNvPr id="1178" name="Google Shape;1178;p20"/>
            <p:cNvSpPr/>
            <p:nvPr/>
          </p:nvSpPr>
          <p:spPr>
            <a:xfrm>
              <a:off x="6140830" y="2253883"/>
              <a:ext cx="12558" cy="63581"/>
            </a:xfrm>
            <a:custGeom>
              <a:avLst/>
              <a:gdLst/>
              <a:ahLst/>
              <a:cxnLst/>
              <a:rect l="l" t="t" r="r" b="b"/>
              <a:pathLst>
                <a:path w="12558" h="63581" extrusionOk="0">
                  <a:moveTo>
                    <a:pt x="6331" y="63581"/>
                  </a:moveTo>
                  <a:cubicBezTo>
                    <a:pt x="2921" y="63637"/>
                    <a:pt x="110" y="60941"/>
                    <a:pt x="53" y="57558"/>
                  </a:cubicBezTo>
                  <a:cubicBezTo>
                    <a:pt x="52" y="57524"/>
                    <a:pt x="52" y="57490"/>
                    <a:pt x="52" y="57455"/>
                  </a:cubicBezTo>
                  <a:lnTo>
                    <a:pt x="52" y="7024"/>
                  </a:lnTo>
                  <a:cubicBezTo>
                    <a:pt x="-391" y="3613"/>
                    <a:pt x="2038" y="491"/>
                    <a:pt x="5478" y="52"/>
                  </a:cubicBezTo>
                  <a:cubicBezTo>
                    <a:pt x="8917" y="-388"/>
                    <a:pt x="12064" y="2021"/>
                    <a:pt x="12508" y="5432"/>
                  </a:cubicBezTo>
                  <a:cubicBezTo>
                    <a:pt x="12576" y="5961"/>
                    <a:pt x="12576" y="6496"/>
                    <a:pt x="12508" y="7024"/>
                  </a:cubicBezTo>
                  <a:lnTo>
                    <a:pt x="12508" y="57455"/>
                  </a:lnTo>
                  <a:cubicBezTo>
                    <a:pt x="12508" y="60838"/>
                    <a:pt x="9742" y="63581"/>
                    <a:pt x="6331" y="63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9" name="Google Shape;1179;p20"/>
            <p:cNvSpPr/>
            <p:nvPr/>
          </p:nvSpPr>
          <p:spPr>
            <a:xfrm>
              <a:off x="6223694" y="2253883"/>
              <a:ext cx="12558" cy="63581"/>
            </a:xfrm>
            <a:custGeom>
              <a:avLst/>
              <a:gdLst/>
              <a:ahLst/>
              <a:cxnLst/>
              <a:rect l="l" t="t" r="r" b="b"/>
              <a:pathLst>
                <a:path w="12558" h="63581" extrusionOk="0">
                  <a:moveTo>
                    <a:pt x="6228" y="63581"/>
                  </a:moveTo>
                  <a:cubicBezTo>
                    <a:pt x="2817" y="63581"/>
                    <a:pt x="52" y="60838"/>
                    <a:pt x="52" y="57455"/>
                  </a:cubicBezTo>
                  <a:lnTo>
                    <a:pt x="52" y="7024"/>
                  </a:lnTo>
                  <a:cubicBezTo>
                    <a:pt x="-391" y="3613"/>
                    <a:pt x="2038" y="491"/>
                    <a:pt x="5478" y="52"/>
                  </a:cubicBezTo>
                  <a:cubicBezTo>
                    <a:pt x="8917" y="-388"/>
                    <a:pt x="12064" y="2021"/>
                    <a:pt x="12508" y="5432"/>
                  </a:cubicBezTo>
                  <a:cubicBezTo>
                    <a:pt x="12576" y="5961"/>
                    <a:pt x="12576" y="6496"/>
                    <a:pt x="12508" y="7024"/>
                  </a:cubicBezTo>
                  <a:lnTo>
                    <a:pt x="12508" y="57455"/>
                  </a:lnTo>
                  <a:cubicBezTo>
                    <a:pt x="12508" y="60838"/>
                    <a:pt x="9743" y="63581"/>
                    <a:pt x="6332" y="63582"/>
                  </a:cubicBezTo>
                  <a:cubicBezTo>
                    <a:pt x="6298" y="63582"/>
                    <a:pt x="6263" y="63581"/>
                    <a:pt x="6228" y="63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0" name="Google Shape;1180;p20"/>
            <p:cNvSpPr/>
            <p:nvPr/>
          </p:nvSpPr>
          <p:spPr>
            <a:xfrm>
              <a:off x="6117927" y="2212313"/>
              <a:ext cx="140715" cy="105150"/>
            </a:xfrm>
            <a:custGeom>
              <a:avLst/>
              <a:gdLst/>
              <a:ahLst/>
              <a:cxnLst/>
              <a:rect l="l" t="t" r="r" b="b"/>
              <a:pathLst>
                <a:path w="140715" h="105150" extrusionOk="0">
                  <a:moveTo>
                    <a:pt x="135053" y="105151"/>
                  </a:moveTo>
                  <a:lnTo>
                    <a:pt x="6279" y="105151"/>
                  </a:lnTo>
                  <a:cubicBezTo>
                    <a:pt x="2811" y="105151"/>
                    <a:pt x="0" y="102363"/>
                    <a:pt x="0" y="98924"/>
                  </a:cubicBezTo>
                  <a:lnTo>
                    <a:pt x="0" y="32056"/>
                  </a:lnTo>
                  <a:cubicBezTo>
                    <a:pt x="0" y="32056"/>
                    <a:pt x="0" y="32056"/>
                    <a:pt x="0" y="31443"/>
                  </a:cubicBezTo>
                  <a:cubicBezTo>
                    <a:pt x="1366" y="17590"/>
                    <a:pt x="11980" y="6393"/>
                    <a:pt x="25837" y="4185"/>
                  </a:cubicBezTo>
                  <a:lnTo>
                    <a:pt x="50645" y="102"/>
                  </a:lnTo>
                  <a:cubicBezTo>
                    <a:pt x="54000" y="-509"/>
                    <a:pt x="57219" y="1692"/>
                    <a:pt x="57835" y="5020"/>
                  </a:cubicBezTo>
                  <a:cubicBezTo>
                    <a:pt x="57841" y="5048"/>
                    <a:pt x="57846" y="5076"/>
                    <a:pt x="57851" y="5104"/>
                  </a:cubicBezTo>
                  <a:cubicBezTo>
                    <a:pt x="58458" y="8433"/>
                    <a:pt x="56229" y="11620"/>
                    <a:pt x="52873" y="12222"/>
                  </a:cubicBezTo>
                  <a:cubicBezTo>
                    <a:pt x="52817" y="12233"/>
                    <a:pt x="52760" y="12242"/>
                    <a:pt x="52704" y="12250"/>
                  </a:cubicBezTo>
                  <a:lnTo>
                    <a:pt x="27896" y="16436"/>
                  </a:lnTo>
                  <a:cubicBezTo>
                    <a:pt x="19585" y="17845"/>
                    <a:pt x="13281" y="24643"/>
                    <a:pt x="12558" y="32974"/>
                  </a:cubicBezTo>
                  <a:lnTo>
                    <a:pt x="12558" y="93309"/>
                  </a:lnTo>
                  <a:lnTo>
                    <a:pt x="128877" y="93309"/>
                  </a:lnTo>
                  <a:lnTo>
                    <a:pt x="128877" y="32974"/>
                  </a:lnTo>
                  <a:cubicBezTo>
                    <a:pt x="127925" y="24808"/>
                    <a:pt x="121619" y="18262"/>
                    <a:pt x="113436" y="16946"/>
                  </a:cubicBezTo>
                  <a:lnTo>
                    <a:pt x="88320" y="12557"/>
                  </a:lnTo>
                  <a:cubicBezTo>
                    <a:pt x="84937" y="11965"/>
                    <a:pt x="82679" y="8765"/>
                    <a:pt x="83276" y="5410"/>
                  </a:cubicBezTo>
                  <a:cubicBezTo>
                    <a:pt x="83873" y="2056"/>
                    <a:pt x="87099" y="-184"/>
                    <a:pt x="90481" y="408"/>
                  </a:cubicBezTo>
                  <a:lnTo>
                    <a:pt x="115289" y="4492"/>
                  </a:lnTo>
                  <a:cubicBezTo>
                    <a:pt x="128884" y="6833"/>
                    <a:pt x="139262" y="17835"/>
                    <a:pt x="140715" y="31443"/>
                  </a:cubicBezTo>
                  <a:lnTo>
                    <a:pt x="140715" y="98924"/>
                  </a:lnTo>
                  <a:cubicBezTo>
                    <a:pt x="140772" y="102306"/>
                    <a:pt x="138053" y="105094"/>
                    <a:pt x="134642" y="105150"/>
                  </a:cubicBezTo>
                  <a:cubicBezTo>
                    <a:pt x="134608" y="105151"/>
                    <a:pt x="134573" y="105151"/>
                    <a:pt x="134538" y="10515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1" name="Google Shape;1181;p20"/>
            <p:cNvSpPr/>
            <p:nvPr/>
          </p:nvSpPr>
          <p:spPr>
            <a:xfrm>
              <a:off x="6332086" y="2253883"/>
              <a:ext cx="12558" cy="63581"/>
            </a:xfrm>
            <a:custGeom>
              <a:avLst/>
              <a:gdLst/>
              <a:ahLst/>
              <a:cxnLst/>
              <a:rect l="l" t="t" r="r" b="b"/>
              <a:pathLst>
                <a:path w="12558" h="63581" extrusionOk="0">
                  <a:moveTo>
                    <a:pt x="6228" y="63581"/>
                  </a:moveTo>
                  <a:cubicBezTo>
                    <a:pt x="2817" y="63581"/>
                    <a:pt x="52" y="60838"/>
                    <a:pt x="52" y="57455"/>
                  </a:cubicBezTo>
                  <a:lnTo>
                    <a:pt x="52" y="7024"/>
                  </a:lnTo>
                  <a:cubicBezTo>
                    <a:pt x="-391" y="3613"/>
                    <a:pt x="2038" y="491"/>
                    <a:pt x="5478" y="52"/>
                  </a:cubicBezTo>
                  <a:cubicBezTo>
                    <a:pt x="8917" y="-388"/>
                    <a:pt x="12064" y="2021"/>
                    <a:pt x="12508" y="5432"/>
                  </a:cubicBezTo>
                  <a:cubicBezTo>
                    <a:pt x="12576" y="5961"/>
                    <a:pt x="12576" y="6496"/>
                    <a:pt x="12508" y="7024"/>
                  </a:cubicBezTo>
                  <a:lnTo>
                    <a:pt x="12508" y="57455"/>
                  </a:lnTo>
                  <a:cubicBezTo>
                    <a:pt x="12508" y="60838"/>
                    <a:pt x="9743" y="63581"/>
                    <a:pt x="6332" y="63582"/>
                  </a:cubicBezTo>
                  <a:cubicBezTo>
                    <a:pt x="6298" y="63582"/>
                    <a:pt x="6263" y="63581"/>
                    <a:pt x="6228" y="63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2" name="Google Shape;1182;p20"/>
            <p:cNvSpPr/>
            <p:nvPr/>
          </p:nvSpPr>
          <p:spPr>
            <a:xfrm>
              <a:off x="6414950" y="2253883"/>
              <a:ext cx="12559" cy="63581"/>
            </a:xfrm>
            <a:custGeom>
              <a:avLst/>
              <a:gdLst/>
              <a:ahLst/>
              <a:cxnLst/>
              <a:rect l="l" t="t" r="r" b="b"/>
              <a:pathLst>
                <a:path w="12559" h="63581" extrusionOk="0">
                  <a:moveTo>
                    <a:pt x="6228" y="63581"/>
                  </a:moveTo>
                  <a:cubicBezTo>
                    <a:pt x="2817" y="63581"/>
                    <a:pt x="52" y="60838"/>
                    <a:pt x="52" y="57455"/>
                  </a:cubicBezTo>
                  <a:lnTo>
                    <a:pt x="52" y="7024"/>
                  </a:lnTo>
                  <a:cubicBezTo>
                    <a:pt x="-391" y="3613"/>
                    <a:pt x="2038" y="491"/>
                    <a:pt x="5478" y="52"/>
                  </a:cubicBezTo>
                  <a:cubicBezTo>
                    <a:pt x="8917" y="-388"/>
                    <a:pt x="12064" y="2021"/>
                    <a:pt x="12508" y="5432"/>
                  </a:cubicBezTo>
                  <a:cubicBezTo>
                    <a:pt x="12576" y="5961"/>
                    <a:pt x="12576" y="6496"/>
                    <a:pt x="12508" y="7024"/>
                  </a:cubicBezTo>
                  <a:lnTo>
                    <a:pt x="12508" y="57455"/>
                  </a:lnTo>
                  <a:cubicBezTo>
                    <a:pt x="12508" y="60838"/>
                    <a:pt x="9743" y="63581"/>
                    <a:pt x="6332" y="63582"/>
                  </a:cubicBezTo>
                  <a:cubicBezTo>
                    <a:pt x="6298" y="63582"/>
                    <a:pt x="6263" y="63581"/>
                    <a:pt x="6228" y="635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3" name="Google Shape;1183;p20"/>
            <p:cNvSpPr/>
            <p:nvPr/>
          </p:nvSpPr>
          <p:spPr>
            <a:xfrm>
              <a:off x="6309147" y="2212313"/>
              <a:ext cx="141164" cy="105171"/>
            </a:xfrm>
            <a:custGeom>
              <a:avLst/>
              <a:gdLst/>
              <a:ahLst/>
              <a:cxnLst/>
              <a:rect l="l" t="t" r="r" b="b"/>
              <a:pathLst>
                <a:path w="141164" h="105171" extrusionOk="0">
                  <a:moveTo>
                    <a:pt x="134780" y="105151"/>
                  </a:moveTo>
                  <a:lnTo>
                    <a:pt x="6212" y="105151"/>
                  </a:lnTo>
                  <a:cubicBezTo>
                    <a:pt x="2801" y="105151"/>
                    <a:pt x="36" y="102409"/>
                    <a:pt x="35" y="99026"/>
                  </a:cubicBezTo>
                  <a:cubicBezTo>
                    <a:pt x="35" y="98992"/>
                    <a:pt x="36" y="98958"/>
                    <a:pt x="36" y="98924"/>
                  </a:cubicBezTo>
                  <a:lnTo>
                    <a:pt x="36" y="32056"/>
                  </a:lnTo>
                  <a:cubicBezTo>
                    <a:pt x="-12" y="31854"/>
                    <a:pt x="-12" y="31644"/>
                    <a:pt x="36" y="31443"/>
                  </a:cubicBezTo>
                  <a:cubicBezTo>
                    <a:pt x="1391" y="17622"/>
                    <a:pt x="11953" y="6435"/>
                    <a:pt x="25770" y="4185"/>
                  </a:cubicBezTo>
                  <a:lnTo>
                    <a:pt x="50681" y="102"/>
                  </a:lnTo>
                  <a:cubicBezTo>
                    <a:pt x="54036" y="-509"/>
                    <a:pt x="57255" y="1692"/>
                    <a:pt x="57872" y="5020"/>
                  </a:cubicBezTo>
                  <a:cubicBezTo>
                    <a:pt x="57877" y="5048"/>
                    <a:pt x="57882" y="5076"/>
                    <a:pt x="57887" y="5104"/>
                  </a:cubicBezTo>
                  <a:cubicBezTo>
                    <a:pt x="58445" y="8485"/>
                    <a:pt x="56145" y="11678"/>
                    <a:pt x="52740" y="12250"/>
                  </a:cubicBezTo>
                  <a:lnTo>
                    <a:pt x="27829" y="16436"/>
                  </a:lnTo>
                  <a:cubicBezTo>
                    <a:pt x="19536" y="17879"/>
                    <a:pt x="13249" y="24658"/>
                    <a:pt x="12491" y="32974"/>
                  </a:cubicBezTo>
                  <a:lnTo>
                    <a:pt x="12491" y="93309"/>
                  </a:lnTo>
                  <a:lnTo>
                    <a:pt x="128810" y="93309"/>
                  </a:lnTo>
                  <a:lnTo>
                    <a:pt x="128810" y="32974"/>
                  </a:lnTo>
                  <a:cubicBezTo>
                    <a:pt x="127825" y="24823"/>
                    <a:pt x="121535" y="18294"/>
                    <a:pt x="113370" y="16946"/>
                  </a:cubicBezTo>
                  <a:lnTo>
                    <a:pt x="88356" y="12557"/>
                  </a:lnTo>
                  <a:cubicBezTo>
                    <a:pt x="84993" y="11992"/>
                    <a:pt x="82728" y="8831"/>
                    <a:pt x="83297" y="5495"/>
                  </a:cubicBezTo>
                  <a:cubicBezTo>
                    <a:pt x="83302" y="5467"/>
                    <a:pt x="83307" y="5439"/>
                    <a:pt x="83312" y="5410"/>
                  </a:cubicBezTo>
                  <a:cubicBezTo>
                    <a:pt x="83825" y="2123"/>
                    <a:pt x="86928" y="-129"/>
                    <a:pt x="90243" y="379"/>
                  </a:cubicBezTo>
                  <a:cubicBezTo>
                    <a:pt x="90300" y="388"/>
                    <a:pt x="90357" y="398"/>
                    <a:pt x="90415" y="408"/>
                  </a:cubicBezTo>
                  <a:lnTo>
                    <a:pt x="115325" y="4492"/>
                  </a:lnTo>
                  <a:cubicBezTo>
                    <a:pt x="129183" y="6699"/>
                    <a:pt x="139796" y="17896"/>
                    <a:pt x="141163" y="31749"/>
                  </a:cubicBezTo>
                  <a:lnTo>
                    <a:pt x="141163" y="99230"/>
                  </a:lnTo>
                  <a:cubicBezTo>
                    <a:pt x="141204" y="100888"/>
                    <a:pt x="140530" y="102485"/>
                    <a:pt x="139310" y="103620"/>
                  </a:cubicBezTo>
                  <a:cubicBezTo>
                    <a:pt x="138081" y="104734"/>
                    <a:pt x="136439" y="105289"/>
                    <a:pt x="134780" y="10515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4" name="Google Shape;1184;p20"/>
            <p:cNvSpPr/>
            <p:nvPr/>
          </p:nvSpPr>
          <p:spPr>
            <a:xfrm>
              <a:off x="6163255" y="2212478"/>
              <a:ext cx="50169" cy="32819"/>
            </a:xfrm>
            <a:custGeom>
              <a:avLst/>
              <a:gdLst/>
              <a:ahLst/>
              <a:cxnLst/>
              <a:rect l="l" t="t" r="r" b="b"/>
              <a:pathLst>
                <a:path w="50169" h="32819" extrusionOk="0">
                  <a:moveTo>
                    <a:pt x="24669" y="32809"/>
                  </a:moveTo>
                  <a:cubicBezTo>
                    <a:pt x="22891" y="32766"/>
                    <a:pt x="21212" y="31989"/>
                    <a:pt x="20036" y="30665"/>
                  </a:cubicBezTo>
                  <a:lnTo>
                    <a:pt x="1817" y="10248"/>
                  </a:lnTo>
                  <a:cubicBezTo>
                    <a:pt x="-600" y="7860"/>
                    <a:pt x="-606" y="3981"/>
                    <a:pt x="1801" y="1585"/>
                  </a:cubicBezTo>
                  <a:cubicBezTo>
                    <a:pt x="1806" y="1580"/>
                    <a:pt x="1811" y="1575"/>
                    <a:pt x="1817" y="1570"/>
                  </a:cubicBezTo>
                  <a:cubicBezTo>
                    <a:pt x="4405" y="-708"/>
                    <a:pt x="8364" y="-480"/>
                    <a:pt x="10669" y="2080"/>
                  </a:cubicBezTo>
                  <a:lnTo>
                    <a:pt x="24360" y="17598"/>
                  </a:lnTo>
                  <a:lnTo>
                    <a:pt x="39491" y="2183"/>
                  </a:lnTo>
                  <a:cubicBezTo>
                    <a:pt x="41870" y="-242"/>
                    <a:pt x="45781" y="-295"/>
                    <a:pt x="48225" y="2065"/>
                  </a:cubicBezTo>
                  <a:cubicBezTo>
                    <a:pt x="48265" y="2103"/>
                    <a:pt x="48305" y="2143"/>
                    <a:pt x="48344" y="2183"/>
                  </a:cubicBezTo>
                  <a:cubicBezTo>
                    <a:pt x="50778" y="4611"/>
                    <a:pt x="50778" y="8533"/>
                    <a:pt x="48344" y="10962"/>
                  </a:cubicBezTo>
                  <a:lnTo>
                    <a:pt x="28889" y="31380"/>
                  </a:lnTo>
                  <a:cubicBezTo>
                    <a:pt x="27727" y="32389"/>
                    <a:pt x="26210" y="32902"/>
                    <a:pt x="24669" y="3280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5" name="Google Shape;1185;p20"/>
            <p:cNvSpPr/>
            <p:nvPr/>
          </p:nvSpPr>
          <p:spPr>
            <a:xfrm>
              <a:off x="6354736" y="2211923"/>
              <a:ext cx="50476" cy="30913"/>
            </a:xfrm>
            <a:custGeom>
              <a:avLst/>
              <a:gdLst/>
              <a:ahLst/>
              <a:cxnLst/>
              <a:rect l="l" t="t" r="r" b="b"/>
              <a:pathLst>
                <a:path w="50476" h="30913" extrusionOk="0">
                  <a:moveTo>
                    <a:pt x="25062" y="30914"/>
                  </a:moveTo>
                  <a:cubicBezTo>
                    <a:pt x="23449" y="30907"/>
                    <a:pt x="21901" y="30286"/>
                    <a:pt x="20738" y="29178"/>
                  </a:cubicBezTo>
                  <a:lnTo>
                    <a:pt x="1901" y="11007"/>
                  </a:lnTo>
                  <a:cubicBezTo>
                    <a:pt x="-572" y="8639"/>
                    <a:pt x="-641" y="4731"/>
                    <a:pt x="1747" y="2278"/>
                  </a:cubicBezTo>
                  <a:cubicBezTo>
                    <a:pt x="4134" y="-174"/>
                    <a:pt x="8075" y="-243"/>
                    <a:pt x="10548" y="2125"/>
                  </a:cubicBezTo>
                  <a:lnTo>
                    <a:pt x="25062" y="16111"/>
                  </a:lnTo>
                  <a:lnTo>
                    <a:pt x="39473" y="2125"/>
                  </a:lnTo>
                  <a:cubicBezTo>
                    <a:pt x="41757" y="-462"/>
                    <a:pt x="45724" y="-723"/>
                    <a:pt x="48333" y="1542"/>
                  </a:cubicBezTo>
                  <a:cubicBezTo>
                    <a:pt x="50943" y="3808"/>
                    <a:pt x="51206" y="7742"/>
                    <a:pt x="48921" y="10330"/>
                  </a:cubicBezTo>
                  <a:cubicBezTo>
                    <a:pt x="48706" y="10573"/>
                    <a:pt x="48473" y="10799"/>
                    <a:pt x="48223" y="11007"/>
                  </a:cubicBezTo>
                  <a:lnTo>
                    <a:pt x="29385" y="29178"/>
                  </a:lnTo>
                  <a:cubicBezTo>
                    <a:pt x="28211" y="30269"/>
                    <a:pt x="26670" y="30887"/>
                    <a:pt x="25062" y="309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6" name="Google Shape;1186;p20"/>
            <p:cNvSpPr/>
            <p:nvPr/>
          </p:nvSpPr>
          <p:spPr>
            <a:xfrm>
              <a:off x="6093139" y="2305060"/>
              <a:ext cx="390337" cy="12455"/>
            </a:xfrm>
            <a:custGeom>
              <a:avLst/>
              <a:gdLst/>
              <a:ahLst/>
              <a:cxnLst/>
              <a:rect l="l" t="t" r="r" b="b"/>
              <a:pathLst>
                <a:path w="390337" h="12455" extrusionOk="0">
                  <a:moveTo>
                    <a:pt x="384860" y="12404"/>
                  </a:moveTo>
                  <a:lnTo>
                    <a:pt x="7082" y="12404"/>
                  </a:lnTo>
                  <a:cubicBezTo>
                    <a:pt x="3643" y="12843"/>
                    <a:pt x="495" y="10434"/>
                    <a:pt x="52" y="7023"/>
                  </a:cubicBezTo>
                  <a:cubicBezTo>
                    <a:pt x="-391" y="3612"/>
                    <a:pt x="2038" y="490"/>
                    <a:pt x="5478" y="51"/>
                  </a:cubicBezTo>
                  <a:cubicBezTo>
                    <a:pt x="6010" y="-17"/>
                    <a:pt x="6549" y="-17"/>
                    <a:pt x="7082" y="51"/>
                  </a:cubicBezTo>
                  <a:lnTo>
                    <a:pt x="384860" y="51"/>
                  </a:lnTo>
                  <a:cubicBezTo>
                    <a:pt x="388300" y="491"/>
                    <a:pt x="390729" y="3612"/>
                    <a:pt x="390286" y="7023"/>
                  </a:cubicBezTo>
                  <a:cubicBezTo>
                    <a:pt x="389921" y="9831"/>
                    <a:pt x="387692" y="12042"/>
                    <a:pt x="384860" y="1240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7" name="Google Shape;1187;p20"/>
            <p:cNvSpPr/>
            <p:nvPr/>
          </p:nvSpPr>
          <p:spPr>
            <a:xfrm>
              <a:off x="6152616" y="2131459"/>
              <a:ext cx="71849" cy="71257"/>
            </a:xfrm>
            <a:custGeom>
              <a:avLst/>
              <a:gdLst/>
              <a:ahLst/>
              <a:cxnLst/>
              <a:rect l="l" t="t" r="r" b="b"/>
              <a:pathLst>
                <a:path w="71849" h="71257" extrusionOk="0">
                  <a:moveTo>
                    <a:pt x="35925" y="71258"/>
                  </a:moveTo>
                  <a:cubicBezTo>
                    <a:pt x="16084" y="71258"/>
                    <a:pt x="0" y="55306"/>
                    <a:pt x="0" y="35629"/>
                  </a:cubicBezTo>
                  <a:cubicBezTo>
                    <a:pt x="0" y="15952"/>
                    <a:pt x="16084" y="0"/>
                    <a:pt x="35925" y="0"/>
                  </a:cubicBezTo>
                  <a:cubicBezTo>
                    <a:pt x="55766" y="0"/>
                    <a:pt x="71850" y="15952"/>
                    <a:pt x="71850" y="35629"/>
                  </a:cubicBezTo>
                  <a:cubicBezTo>
                    <a:pt x="71793" y="55283"/>
                    <a:pt x="55742" y="71202"/>
                    <a:pt x="35925" y="71258"/>
                  </a:cubicBezTo>
                  <a:close/>
                  <a:moveTo>
                    <a:pt x="35925" y="12353"/>
                  </a:moveTo>
                  <a:cubicBezTo>
                    <a:pt x="22963" y="12353"/>
                    <a:pt x="12455" y="22774"/>
                    <a:pt x="12455" y="35629"/>
                  </a:cubicBezTo>
                  <a:cubicBezTo>
                    <a:pt x="12455" y="48484"/>
                    <a:pt x="22963" y="58905"/>
                    <a:pt x="35925" y="58905"/>
                  </a:cubicBezTo>
                  <a:cubicBezTo>
                    <a:pt x="48887" y="58905"/>
                    <a:pt x="59395" y="48484"/>
                    <a:pt x="59395" y="35629"/>
                  </a:cubicBezTo>
                  <a:cubicBezTo>
                    <a:pt x="59395" y="22774"/>
                    <a:pt x="48887" y="12353"/>
                    <a:pt x="35925" y="123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8" name="Google Shape;1188;p20"/>
            <p:cNvSpPr/>
            <p:nvPr/>
          </p:nvSpPr>
          <p:spPr>
            <a:xfrm>
              <a:off x="6343770" y="2131459"/>
              <a:ext cx="71849" cy="71257"/>
            </a:xfrm>
            <a:custGeom>
              <a:avLst/>
              <a:gdLst/>
              <a:ahLst/>
              <a:cxnLst/>
              <a:rect l="l" t="t" r="r" b="b"/>
              <a:pathLst>
                <a:path w="71849" h="71257" extrusionOk="0">
                  <a:moveTo>
                    <a:pt x="36028" y="71258"/>
                  </a:moveTo>
                  <a:cubicBezTo>
                    <a:pt x="16187" y="71314"/>
                    <a:pt x="57" y="55408"/>
                    <a:pt x="0" y="35731"/>
                  </a:cubicBezTo>
                  <a:cubicBezTo>
                    <a:pt x="-57" y="16054"/>
                    <a:pt x="15981" y="57"/>
                    <a:pt x="35822" y="0"/>
                  </a:cubicBezTo>
                  <a:cubicBezTo>
                    <a:pt x="55663" y="-56"/>
                    <a:pt x="71793" y="15850"/>
                    <a:pt x="71850" y="35527"/>
                  </a:cubicBezTo>
                  <a:cubicBezTo>
                    <a:pt x="71850" y="35561"/>
                    <a:pt x="71850" y="35595"/>
                    <a:pt x="71850" y="35629"/>
                  </a:cubicBezTo>
                  <a:cubicBezTo>
                    <a:pt x="71850" y="55266"/>
                    <a:pt x="55828" y="71201"/>
                    <a:pt x="36028" y="71258"/>
                  </a:cubicBezTo>
                  <a:close/>
                  <a:moveTo>
                    <a:pt x="36028" y="12353"/>
                  </a:moveTo>
                  <a:cubicBezTo>
                    <a:pt x="23069" y="12071"/>
                    <a:pt x="12333" y="22261"/>
                    <a:pt x="12049" y="35113"/>
                  </a:cubicBezTo>
                  <a:cubicBezTo>
                    <a:pt x="11765" y="47965"/>
                    <a:pt x="22040" y="58612"/>
                    <a:pt x="34999" y="58894"/>
                  </a:cubicBezTo>
                  <a:cubicBezTo>
                    <a:pt x="47957" y="59176"/>
                    <a:pt x="58693" y="48986"/>
                    <a:pt x="58977" y="36134"/>
                  </a:cubicBezTo>
                  <a:cubicBezTo>
                    <a:pt x="58981" y="35965"/>
                    <a:pt x="58983" y="35797"/>
                    <a:pt x="58983" y="35629"/>
                  </a:cubicBezTo>
                  <a:cubicBezTo>
                    <a:pt x="58986" y="22970"/>
                    <a:pt x="48788" y="12630"/>
                    <a:pt x="36028" y="123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9" name="Google Shape;1189;p20"/>
            <p:cNvSpPr/>
            <p:nvPr/>
          </p:nvSpPr>
          <p:spPr>
            <a:xfrm>
              <a:off x="6218599" y="2078475"/>
              <a:ext cx="99540" cy="70543"/>
            </a:xfrm>
            <a:custGeom>
              <a:avLst/>
              <a:gdLst/>
              <a:ahLst/>
              <a:cxnLst/>
              <a:rect l="l" t="t" r="r" b="b"/>
              <a:pathLst>
                <a:path w="99540" h="70543" extrusionOk="0">
                  <a:moveTo>
                    <a:pt x="16470" y="70543"/>
                  </a:moveTo>
                  <a:cubicBezTo>
                    <a:pt x="15510" y="70536"/>
                    <a:pt x="14563" y="70327"/>
                    <a:pt x="13691" y="69931"/>
                  </a:cubicBezTo>
                  <a:cubicBezTo>
                    <a:pt x="11734" y="68887"/>
                    <a:pt x="10452" y="66922"/>
                    <a:pt x="10294" y="64724"/>
                  </a:cubicBezTo>
                  <a:lnTo>
                    <a:pt x="10294" y="48492"/>
                  </a:lnTo>
                  <a:cubicBezTo>
                    <a:pt x="4062" y="46084"/>
                    <a:pt x="-30" y="40118"/>
                    <a:pt x="0" y="33485"/>
                  </a:cubicBezTo>
                  <a:lnTo>
                    <a:pt x="0" y="16232"/>
                  </a:lnTo>
                  <a:cubicBezTo>
                    <a:pt x="0" y="7267"/>
                    <a:pt x="7328" y="0"/>
                    <a:pt x="16367" y="0"/>
                  </a:cubicBezTo>
                  <a:lnTo>
                    <a:pt x="83276" y="0"/>
                  </a:lnTo>
                  <a:cubicBezTo>
                    <a:pt x="92275" y="56"/>
                    <a:pt x="99540" y="7307"/>
                    <a:pt x="99540" y="16232"/>
                  </a:cubicBezTo>
                  <a:lnTo>
                    <a:pt x="99540" y="33485"/>
                  </a:lnTo>
                  <a:cubicBezTo>
                    <a:pt x="99540" y="42393"/>
                    <a:pt x="92258" y="49615"/>
                    <a:pt x="83276" y="49615"/>
                  </a:cubicBezTo>
                  <a:lnTo>
                    <a:pt x="45704" y="49615"/>
                  </a:lnTo>
                  <a:lnTo>
                    <a:pt x="20279" y="69216"/>
                  </a:lnTo>
                  <a:cubicBezTo>
                    <a:pt x="19180" y="70043"/>
                    <a:pt x="17848" y="70507"/>
                    <a:pt x="16470" y="70543"/>
                  </a:cubicBezTo>
                  <a:close/>
                  <a:moveTo>
                    <a:pt x="16470" y="12353"/>
                  </a:moveTo>
                  <a:cubicBezTo>
                    <a:pt x="14367" y="12352"/>
                    <a:pt x="12661" y="14042"/>
                    <a:pt x="12660" y="16129"/>
                  </a:cubicBezTo>
                  <a:cubicBezTo>
                    <a:pt x="12660" y="16163"/>
                    <a:pt x="12660" y="16198"/>
                    <a:pt x="12661" y="16232"/>
                  </a:cubicBezTo>
                  <a:lnTo>
                    <a:pt x="12661" y="33485"/>
                  </a:lnTo>
                  <a:cubicBezTo>
                    <a:pt x="12661" y="35571"/>
                    <a:pt x="14367" y="37262"/>
                    <a:pt x="16470" y="37262"/>
                  </a:cubicBezTo>
                  <a:cubicBezTo>
                    <a:pt x="20031" y="37203"/>
                    <a:pt x="22995" y="39961"/>
                    <a:pt x="23161" y="43490"/>
                  </a:cubicBezTo>
                  <a:lnTo>
                    <a:pt x="23161" y="51657"/>
                  </a:lnTo>
                  <a:lnTo>
                    <a:pt x="40043" y="38589"/>
                  </a:lnTo>
                  <a:cubicBezTo>
                    <a:pt x="41122" y="37729"/>
                    <a:pt x="42466" y="37261"/>
                    <a:pt x="43851" y="37262"/>
                  </a:cubicBezTo>
                  <a:lnTo>
                    <a:pt x="83276" y="37262"/>
                  </a:lnTo>
                  <a:cubicBezTo>
                    <a:pt x="85357" y="37209"/>
                    <a:pt x="87031" y="35549"/>
                    <a:pt x="87085" y="33485"/>
                  </a:cubicBezTo>
                  <a:lnTo>
                    <a:pt x="87085" y="16232"/>
                  </a:lnTo>
                  <a:cubicBezTo>
                    <a:pt x="87085" y="14129"/>
                    <a:pt x="85396" y="12408"/>
                    <a:pt x="83276" y="123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0" name="Google Shape;1190;p20"/>
            <p:cNvSpPr/>
            <p:nvPr/>
          </p:nvSpPr>
          <p:spPr>
            <a:xfrm>
              <a:off x="6247524" y="2099301"/>
              <a:ext cx="10087" cy="10004"/>
            </a:xfrm>
            <a:custGeom>
              <a:avLst/>
              <a:gdLst/>
              <a:ahLst/>
              <a:cxnLst/>
              <a:rect l="l" t="t" r="r" b="b"/>
              <a:pathLst>
                <a:path w="10087" h="10004" extrusionOk="0">
                  <a:moveTo>
                    <a:pt x="10088" y="5002"/>
                  </a:moveTo>
                  <a:cubicBezTo>
                    <a:pt x="10088" y="7765"/>
                    <a:pt x="7830" y="10005"/>
                    <a:pt x="5044" y="10005"/>
                  </a:cubicBezTo>
                  <a:cubicBezTo>
                    <a:pt x="2258" y="10005"/>
                    <a:pt x="0" y="7765"/>
                    <a:pt x="0" y="5002"/>
                  </a:cubicBezTo>
                  <a:cubicBezTo>
                    <a:pt x="0" y="2240"/>
                    <a:pt x="2258" y="0"/>
                    <a:pt x="5044" y="0"/>
                  </a:cubicBezTo>
                  <a:cubicBezTo>
                    <a:pt x="7830" y="0"/>
                    <a:pt x="10088" y="2240"/>
                    <a:pt x="10088" y="50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1" name="Google Shape;1191;p20"/>
            <p:cNvSpPr/>
            <p:nvPr/>
          </p:nvSpPr>
          <p:spPr>
            <a:xfrm>
              <a:off x="6263171" y="2099301"/>
              <a:ext cx="10087" cy="10004"/>
            </a:xfrm>
            <a:custGeom>
              <a:avLst/>
              <a:gdLst/>
              <a:ahLst/>
              <a:cxnLst/>
              <a:rect l="l" t="t" r="r" b="b"/>
              <a:pathLst>
                <a:path w="10087" h="10004" extrusionOk="0">
                  <a:moveTo>
                    <a:pt x="10088" y="5002"/>
                  </a:moveTo>
                  <a:cubicBezTo>
                    <a:pt x="10088" y="7765"/>
                    <a:pt x="7830" y="10005"/>
                    <a:pt x="5044" y="10005"/>
                  </a:cubicBezTo>
                  <a:cubicBezTo>
                    <a:pt x="2258" y="10005"/>
                    <a:pt x="0" y="7765"/>
                    <a:pt x="0" y="5002"/>
                  </a:cubicBezTo>
                  <a:cubicBezTo>
                    <a:pt x="0" y="2240"/>
                    <a:pt x="2258" y="0"/>
                    <a:pt x="5044" y="0"/>
                  </a:cubicBezTo>
                  <a:cubicBezTo>
                    <a:pt x="7830" y="0"/>
                    <a:pt x="10088" y="2240"/>
                    <a:pt x="10088" y="50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2" name="Google Shape;1192;p20"/>
            <p:cNvSpPr/>
            <p:nvPr/>
          </p:nvSpPr>
          <p:spPr>
            <a:xfrm>
              <a:off x="6279230" y="2099300"/>
              <a:ext cx="10293" cy="10208"/>
            </a:xfrm>
            <a:custGeom>
              <a:avLst/>
              <a:gdLst/>
              <a:ahLst/>
              <a:cxnLst/>
              <a:rect l="l" t="t" r="r" b="b"/>
              <a:pathLst>
                <a:path w="10293" h="10208" extrusionOk="0">
                  <a:moveTo>
                    <a:pt x="10293" y="5003"/>
                  </a:moveTo>
                  <a:cubicBezTo>
                    <a:pt x="10349" y="7822"/>
                    <a:pt x="8091" y="10152"/>
                    <a:pt x="5249" y="10208"/>
                  </a:cubicBezTo>
                  <a:cubicBezTo>
                    <a:pt x="2407" y="10264"/>
                    <a:pt x="57" y="8024"/>
                    <a:pt x="1" y="5206"/>
                  </a:cubicBezTo>
                  <a:cubicBezTo>
                    <a:pt x="-55" y="2387"/>
                    <a:pt x="2203" y="57"/>
                    <a:pt x="5045" y="1"/>
                  </a:cubicBezTo>
                  <a:cubicBezTo>
                    <a:pt x="5113" y="0"/>
                    <a:pt x="5181" y="0"/>
                    <a:pt x="5249" y="1"/>
                  </a:cubicBezTo>
                  <a:cubicBezTo>
                    <a:pt x="8034" y="1"/>
                    <a:pt x="10293" y="2241"/>
                    <a:pt x="10293" y="500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3" name="Google Shape;1193;p20"/>
            <p:cNvSpPr/>
            <p:nvPr/>
          </p:nvSpPr>
          <p:spPr>
            <a:xfrm>
              <a:off x="6329874" y="2051320"/>
              <a:ext cx="99539" cy="70543"/>
            </a:xfrm>
            <a:custGeom>
              <a:avLst/>
              <a:gdLst/>
              <a:ahLst/>
              <a:cxnLst/>
              <a:rect l="l" t="t" r="r" b="b"/>
              <a:pathLst>
                <a:path w="99539" h="70543" extrusionOk="0">
                  <a:moveTo>
                    <a:pt x="83173" y="70543"/>
                  </a:moveTo>
                  <a:cubicBezTo>
                    <a:pt x="81787" y="70553"/>
                    <a:pt x="80440" y="70084"/>
                    <a:pt x="79364" y="69216"/>
                  </a:cubicBezTo>
                  <a:lnTo>
                    <a:pt x="53836" y="49717"/>
                  </a:lnTo>
                  <a:lnTo>
                    <a:pt x="16367" y="49717"/>
                  </a:lnTo>
                  <a:cubicBezTo>
                    <a:pt x="7328" y="49717"/>
                    <a:pt x="0" y="42450"/>
                    <a:pt x="0" y="33485"/>
                  </a:cubicBezTo>
                  <a:lnTo>
                    <a:pt x="0" y="16232"/>
                  </a:lnTo>
                  <a:cubicBezTo>
                    <a:pt x="0" y="7267"/>
                    <a:pt x="7328" y="0"/>
                    <a:pt x="16367" y="0"/>
                  </a:cubicBezTo>
                  <a:lnTo>
                    <a:pt x="83173" y="0"/>
                  </a:lnTo>
                  <a:cubicBezTo>
                    <a:pt x="92212" y="0"/>
                    <a:pt x="99540" y="7267"/>
                    <a:pt x="99540" y="16232"/>
                  </a:cubicBezTo>
                  <a:lnTo>
                    <a:pt x="99540" y="33485"/>
                  </a:lnTo>
                  <a:cubicBezTo>
                    <a:pt x="99526" y="40129"/>
                    <a:pt x="95456" y="46103"/>
                    <a:pt x="89246" y="48594"/>
                  </a:cubicBezTo>
                  <a:lnTo>
                    <a:pt x="89246" y="64316"/>
                  </a:lnTo>
                  <a:cubicBezTo>
                    <a:pt x="89234" y="66690"/>
                    <a:pt x="87883" y="68858"/>
                    <a:pt x="85746" y="69931"/>
                  </a:cubicBezTo>
                  <a:cubicBezTo>
                    <a:pt x="84937" y="70300"/>
                    <a:pt x="84063" y="70508"/>
                    <a:pt x="83173" y="70543"/>
                  </a:cubicBezTo>
                  <a:close/>
                  <a:moveTo>
                    <a:pt x="16470" y="12353"/>
                  </a:moveTo>
                  <a:cubicBezTo>
                    <a:pt x="14310" y="12353"/>
                    <a:pt x="12558" y="14090"/>
                    <a:pt x="12558" y="16232"/>
                  </a:cubicBezTo>
                  <a:lnTo>
                    <a:pt x="12558" y="33485"/>
                  </a:lnTo>
                  <a:cubicBezTo>
                    <a:pt x="12558" y="35628"/>
                    <a:pt x="14310" y="37364"/>
                    <a:pt x="16470" y="37364"/>
                  </a:cubicBezTo>
                  <a:lnTo>
                    <a:pt x="56101" y="37364"/>
                  </a:lnTo>
                  <a:cubicBezTo>
                    <a:pt x="57473" y="37334"/>
                    <a:pt x="58816" y="37766"/>
                    <a:pt x="59909" y="38589"/>
                  </a:cubicBezTo>
                  <a:lnTo>
                    <a:pt x="76894" y="51759"/>
                  </a:lnTo>
                  <a:lnTo>
                    <a:pt x="76894" y="43490"/>
                  </a:lnTo>
                  <a:cubicBezTo>
                    <a:pt x="76893" y="40107"/>
                    <a:pt x="79658" y="37364"/>
                    <a:pt x="83069" y="37364"/>
                  </a:cubicBezTo>
                  <a:cubicBezTo>
                    <a:pt x="83104" y="37364"/>
                    <a:pt x="83138" y="37364"/>
                    <a:pt x="83173" y="37364"/>
                  </a:cubicBezTo>
                  <a:cubicBezTo>
                    <a:pt x="85384" y="37534"/>
                    <a:pt x="87314" y="35894"/>
                    <a:pt x="87485" y="33702"/>
                  </a:cubicBezTo>
                  <a:cubicBezTo>
                    <a:pt x="87491" y="33630"/>
                    <a:pt x="87495" y="33557"/>
                    <a:pt x="87496" y="33485"/>
                  </a:cubicBezTo>
                  <a:lnTo>
                    <a:pt x="87496" y="16232"/>
                  </a:lnTo>
                  <a:cubicBezTo>
                    <a:pt x="87508" y="14090"/>
                    <a:pt x="85767" y="12343"/>
                    <a:pt x="83607" y="12331"/>
                  </a:cubicBezTo>
                  <a:cubicBezTo>
                    <a:pt x="83462" y="12330"/>
                    <a:pt x="83317" y="12338"/>
                    <a:pt x="83173" y="123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4" name="Google Shape;1194;p20"/>
            <p:cNvSpPr/>
            <p:nvPr/>
          </p:nvSpPr>
          <p:spPr>
            <a:xfrm>
              <a:off x="6390401" y="2072146"/>
              <a:ext cx="10087" cy="10004"/>
            </a:xfrm>
            <a:custGeom>
              <a:avLst/>
              <a:gdLst/>
              <a:ahLst/>
              <a:cxnLst/>
              <a:rect l="l" t="t" r="r" b="b"/>
              <a:pathLst>
                <a:path w="10087" h="10004" extrusionOk="0">
                  <a:moveTo>
                    <a:pt x="10088" y="5002"/>
                  </a:moveTo>
                  <a:cubicBezTo>
                    <a:pt x="10088" y="7765"/>
                    <a:pt x="7830" y="10005"/>
                    <a:pt x="5044" y="10005"/>
                  </a:cubicBezTo>
                  <a:cubicBezTo>
                    <a:pt x="2258" y="10005"/>
                    <a:pt x="0" y="7765"/>
                    <a:pt x="0" y="5002"/>
                  </a:cubicBezTo>
                  <a:cubicBezTo>
                    <a:pt x="0" y="2240"/>
                    <a:pt x="2258" y="0"/>
                    <a:pt x="5044" y="0"/>
                  </a:cubicBezTo>
                  <a:cubicBezTo>
                    <a:pt x="7830" y="0"/>
                    <a:pt x="10088" y="2240"/>
                    <a:pt x="10088" y="50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5" name="Google Shape;1195;p20"/>
            <p:cNvSpPr/>
            <p:nvPr/>
          </p:nvSpPr>
          <p:spPr>
            <a:xfrm>
              <a:off x="6374737" y="2071737"/>
              <a:ext cx="10088" cy="10004"/>
            </a:xfrm>
            <a:custGeom>
              <a:avLst/>
              <a:gdLst/>
              <a:ahLst/>
              <a:cxnLst/>
              <a:rect l="l" t="t" r="r" b="b"/>
              <a:pathLst>
                <a:path w="10088" h="10004" extrusionOk="0">
                  <a:moveTo>
                    <a:pt x="17" y="5411"/>
                  </a:moveTo>
                  <a:cubicBezTo>
                    <a:pt x="244" y="8164"/>
                    <a:pt x="2679" y="10214"/>
                    <a:pt x="5456" y="9988"/>
                  </a:cubicBezTo>
                  <a:cubicBezTo>
                    <a:pt x="8232" y="9762"/>
                    <a:pt x="10298" y="7347"/>
                    <a:pt x="10071" y="4594"/>
                  </a:cubicBezTo>
                  <a:cubicBezTo>
                    <a:pt x="9857" y="2005"/>
                    <a:pt x="7680" y="9"/>
                    <a:pt x="5061" y="0"/>
                  </a:cubicBezTo>
                  <a:cubicBezTo>
                    <a:pt x="2275" y="-9"/>
                    <a:pt x="9" y="2223"/>
                    <a:pt x="0" y="4986"/>
                  </a:cubicBezTo>
                  <a:cubicBezTo>
                    <a:pt x="0" y="5128"/>
                    <a:pt x="5" y="5269"/>
                    <a:pt x="17" y="541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6" name="Google Shape;1196;p20"/>
            <p:cNvSpPr/>
            <p:nvPr/>
          </p:nvSpPr>
          <p:spPr>
            <a:xfrm>
              <a:off x="6359005" y="2072146"/>
              <a:ext cx="10087" cy="10004"/>
            </a:xfrm>
            <a:custGeom>
              <a:avLst/>
              <a:gdLst/>
              <a:ahLst/>
              <a:cxnLst/>
              <a:rect l="l" t="t" r="r" b="b"/>
              <a:pathLst>
                <a:path w="10087" h="10004" extrusionOk="0">
                  <a:moveTo>
                    <a:pt x="10088" y="5002"/>
                  </a:moveTo>
                  <a:cubicBezTo>
                    <a:pt x="10088" y="7765"/>
                    <a:pt x="7830" y="10005"/>
                    <a:pt x="5044" y="10005"/>
                  </a:cubicBezTo>
                  <a:cubicBezTo>
                    <a:pt x="2258" y="10005"/>
                    <a:pt x="0" y="7765"/>
                    <a:pt x="0" y="5002"/>
                  </a:cubicBezTo>
                  <a:cubicBezTo>
                    <a:pt x="0" y="2240"/>
                    <a:pt x="2258" y="0"/>
                    <a:pt x="5044" y="0"/>
                  </a:cubicBezTo>
                  <a:cubicBezTo>
                    <a:pt x="7830" y="0"/>
                    <a:pt x="10088" y="2240"/>
                    <a:pt x="10088" y="50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97" name="Google Shape;1197;p20"/>
          <p:cNvGrpSpPr/>
          <p:nvPr/>
        </p:nvGrpSpPr>
        <p:grpSpPr>
          <a:xfrm>
            <a:off x="8697534" y="3647435"/>
            <a:ext cx="249147" cy="336677"/>
            <a:chOff x="6163008" y="1995439"/>
            <a:chExt cx="249147" cy="372348"/>
          </a:xfrm>
        </p:grpSpPr>
        <p:sp>
          <p:nvSpPr>
            <p:cNvPr id="1198" name="Google Shape;1198;p20"/>
            <p:cNvSpPr/>
            <p:nvPr/>
          </p:nvSpPr>
          <p:spPr>
            <a:xfrm>
              <a:off x="6195357" y="1995439"/>
              <a:ext cx="185111" cy="44753"/>
            </a:xfrm>
            <a:custGeom>
              <a:avLst/>
              <a:gdLst/>
              <a:ahLst/>
              <a:cxnLst/>
              <a:rect l="l" t="t" r="r" b="b"/>
              <a:pathLst>
                <a:path w="185111" h="44753" extrusionOk="0">
                  <a:moveTo>
                    <a:pt x="164473" y="44753"/>
                  </a:moveTo>
                  <a:lnTo>
                    <a:pt x="20638" y="44753"/>
                  </a:lnTo>
                  <a:cubicBezTo>
                    <a:pt x="8445" y="43918"/>
                    <a:pt x="-772" y="33224"/>
                    <a:pt x="51" y="20865"/>
                  </a:cubicBezTo>
                  <a:cubicBezTo>
                    <a:pt x="797" y="9670"/>
                    <a:pt x="9592" y="756"/>
                    <a:pt x="20638" y="0"/>
                  </a:cubicBezTo>
                  <a:lnTo>
                    <a:pt x="164473" y="0"/>
                  </a:lnTo>
                  <a:cubicBezTo>
                    <a:pt x="176667" y="835"/>
                    <a:pt x="185884" y="11530"/>
                    <a:pt x="185061" y="23888"/>
                  </a:cubicBezTo>
                  <a:cubicBezTo>
                    <a:pt x="184315" y="35083"/>
                    <a:pt x="175520" y="43997"/>
                    <a:pt x="164473" y="44753"/>
                  </a:cubicBezTo>
                  <a:close/>
                  <a:moveTo>
                    <a:pt x="20638" y="12335"/>
                  </a:moveTo>
                  <a:cubicBezTo>
                    <a:pt x="15083" y="12335"/>
                    <a:pt x="10580" y="16899"/>
                    <a:pt x="10580" y="22529"/>
                  </a:cubicBezTo>
                  <a:cubicBezTo>
                    <a:pt x="10580" y="28160"/>
                    <a:pt x="15083" y="32724"/>
                    <a:pt x="20638" y="32724"/>
                  </a:cubicBezTo>
                  <a:lnTo>
                    <a:pt x="164473" y="32724"/>
                  </a:lnTo>
                  <a:cubicBezTo>
                    <a:pt x="170029" y="32724"/>
                    <a:pt x="174532" y="28160"/>
                    <a:pt x="174532" y="22529"/>
                  </a:cubicBezTo>
                  <a:cubicBezTo>
                    <a:pt x="174532" y="16899"/>
                    <a:pt x="170029" y="12335"/>
                    <a:pt x="164473" y="12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9" name="Google Shape;1199;p20"/>
            <p:cNvSpPr/>
            <p:nvPr/>
          </p:nvSpPr>
          <p:spPr>
            <a:xfrm>
              <a:off x="6195357" y="2322983"/>
              <a:ext cx="185111" cy="44753"/>
            </a:xfrm>
            <a:custGeom>
              <a:avLst/>
              <a:gdLst/>
              <a:ahLst/>
              <a:cxnLst/>
              <a:rect l="l" t="t" r="r" b="b"/>
              <a:pathLst>
                <a:path w="185111" h="44753" extrusionOk="0">
                  <a:moveTo>
                    <a:pt x="164473" y="44753"/>
                  </a:moveTo>
                  <a:lnTo>
                    <a:pt x="20638" y="44753"/>
                  </a:lnTo>
                  <a:cubicBezTo>
                    <a:pt x="8445" y="43918"/>
                    <a:pt x="-772" y="33224"/>
                    <a:pt x="51" y="20865"/>
                  </a:cubicBezTo>
                  <a:cubicBezTo>
                    <a:pt x="797" y="9670"/>
                    <a:pt x="9592" y="756"/>
                    <a:pt x="20638" y="0"/>
                  </a:cubicBezTo>
                  <a:lnTo>
                    <a:pt x="164473" y="0"/>
                  </a:lnTo>
                  <a:cubicBezTo>
                    <a:pt x="176667" y="835"/>
                    <a:pt x="185884" y="11530"/>
                    <a:pt x="185061" y="23888"/>
                  </a:cubicBezTo>
                  <a:cubicBezTo>
                    <a:pt x="184315" y="35083"/>
                    <a:pt x="175520" y="43997"/>
                    <a:pt x="164473" y="44753"/>
                  </a:cubicBezTo>
                  <a:close/>
                  <a:moveTo>
                    <a:pt x="20638" y="12335"/>
                  </a:moveTo>
                  <a:cubicBezTo>
                    <a:pt x="15083" y="12335"/>
                    <a:pt x="10580" y="16899"/>
                    <a:pt x="10580" y="22529"/>
                  </a:cubicBezTo>
                  <a:cubicBezTo>
                    <a:pt x="10580" y="28160"/>
                    <a:pt x="15083" y="32724"/>
                    <a:pt x="20638" y="32724"/>
                  </a:cubicBezTo>
                  <a:lnTo>
                    <a:pt x="164473" y="32724"/>
                  </a:lnTo>
                  <a:cubicBezTo>
                    <a:pt x="170029" y="32724"/>
                    <a:pt x="174532" y="28160"/>
                    <a:pt x="174532" y="22529"/>
                  </a:cubicBezTo>
                  <a:cubicBezTo>
                    <a:pt x="174532" y="16899"/>
                    <a:pt x="170029" y="12335"/>
                    <a:pt x="164473" y="12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0" name="Google Shape;1200;p20"/>
            <p:cNvSpPr/>
            <p:nvPr/>
          </p:nvSpPr>
          <p:spPr>
            <a:xfrm>
              <a:off x="6209959" y="2027857"/>
              <a:ext cx="155906" cy="307460"/>
            </a:xfrm>
            <a:custGeom>
              <a:avLst/>
              <a:gdLst/>
              <a:ahLst/>
              <a:cxnLst/>
              <a:rect l="l" t="t" r="r" b="b"/>
              <a:pathLst>
                <a:path w="155906" h="307460" extrusionOk="0">
                  <a:moveTo>
                    <a:pt x="149872" y="307461"/>
                  </a:moveTo>
                  <a:lnTo>
                    <a:pt x="6037" y="307461"/>
                  </a:lnTo>
                  <a:cubicBezTo>
                    <a:pt x="2704" y="307461"/>
                    <a:pt x="2" y="304722"/>
                    <a:pt x="2" y="301344"/>
                  </a:cubicBezTo>
                  <a:lnTo>
                    <a:pt x="2" y="261586"/>
                  </a:lnTo>
                  <a:cubicBezTo>
                    <a:pt x="-130" y="236751"/>
                    <a:pt x="7125" y="212451"/>
                    <a:pt x="20823" y="191857"/>
                  </a:cubicBezTo>
                  <a:lnTo>
                    <a:pt x="36514" y="168104"/>
                  </a:lnTo>
                  <a:cubicBezTo>
                    <a:pt x="42413" y="159157"/>
                    <a:pt x="42413" y="147489"/>
                    <a:pt x="36514" y="138541"/>
                  </a:cubicBezTo>
                  <a:lnTo>
                    <a:pt x="20823" y="115094"/>
                  </a:lnTo>
                  <a:cubicBezTo>
                    <a:pt x="7194" y="94658"/>
                    <a:pt x="-60" y="70541"/>
                    <a:pt x="2" y="45874"/>
                  </a:cubicBezTo>
                  <a:lnTo>
                    <a:pt x="2" y="6117"/>
                  </a:lnTo>
                  <a:cubicBezTo>
                    <a:pt x="2" y="2738"/>
                    <a:pt x="2704" y="0"/>
                    <a:pt x="6037" y="0"/>
                  </a:cubicBezTo>
                  <a:lnTo>
                    <a:pt x="149872" y="0"/>
                  </a:lnTo>
                  <a:cubicBezTo>
                    <a:pt x="153205" y="0"/>
                    <a:pt x="155907" y="2738"/>
                    <a:pt x="155907" y="6117"/>
                  </a:cubicBezTo>
                  <a:lnTo>
                    <a:pt x="155907" y="45874"/>
                  </a:lnTo>
                  <a:cubicBezTo>
                    <a:pt x="155867" y="70556"/>
                    <a:pt x="148546" y="94662"/>
                    <a:pt x="134885" y="115094"/>
                  </a:cubicBezTo>
                  <a:lnTo>
                    <a:pt x="119093" y="138949"/>
                  </a:lnTo>
                  <a:cubicBezTo>
                    <a:pt x="113194" y="147896"/>
                    <a:pt x="113194" y="159564"/>
                    <a:pt x="119093" y="168512"/>
                  </a:cubicBezTo>
                  <a:lnTo>
                    <a:pt x="134885" y="191857"/>
                  </a:lnTo>
                  <a:cubicBezTo>
                    <a:pt x="148430" y="212366"/>
                    <a:pt x="155644" y="236499"/>
                    <a:pt x="155605" y="261179"/>
                  </a:cubicBezTo>
                  <a:lnTo>
                    <a:pt x="155605" y="300936"/>
                  </a:lnTo>
                  <a:cubicBezTo>
                    <a:pt x="155831" y="304307"/>
                    <a:pt x="153319" y="307225"/>
                    <a:pt x="149993" y="307454"/>
                  </a:cubicBezTo>
                  <a:cubicBezTo>
                    <a:pt x="149953" y="307457"/>
                    <a:pt x="149912" y="307459"/>
                    <a:pt x="149872" y="307461"/>
                  </a:cubicBezTo>
                  <a:close/>
                  <a:moveTo>
                    <a:pt x="12172" y="295126"/>
                  </a:moveTo>
                  <a:lnTo>
                    <a:pt x="143736" y="295126"/>
                  </a:lnTo>
                  <a:lnTo>
                    <a:pt x="143736" y="261586"/>
                  </a:lnTo>
                  <a:cubicBezTo>
                    <a:pt x="143712" y="239344"/>
                    <a:pt x="137127" y="217617"/>
                    <a:pt x="124827" y="199197"/>
                  </a:cubicBezTo>
                  <a:lnTo>
                    <a:pt x="109035" y="175342"/>
                  </a:lnTo>
                  <a:cubicBezTo>
                    <a:pt x="100448" y="162249"/>
                    <a:pt x="100448" y="145212"/>
                    <a:pt x="109035" y="132118"/>
                  </a:cubicBezTo>
                  <a:lnTo>
                    <a:pt x="124827" y="108264"/>
                  </a:lnTo>
                  <a:cubicBezTo>
                    <a:pt x="137056" y="89821"/>
                    <a:pt x="143571" y="68095"/>
                    <a:pt x="143535" y="45874"/>
                  </a:cubicBezTo>
                  <a:lnTo>
                    <a:pt x="143535" y="12335"/>
                  </a:lnTo>
                  <a:lnTo>
                    <a:pt x="12172" y="12335"/>
                  </a:lnTo>
                  <a:lnTo>
                    <a:pt x="12172" y="45874"/>
                  </a:lnTo>
                  <a:cubicBezTo>
                    <a:pt x="12137" y="68095"/>
                    <a:pt x="18652" y="89821"/>
                    <a:pt x="30881" y="108264"/>
                  </a:cubicBezTo>
                  <a:lnTo>
                    <a:pt x="46673" y="132118"/>
                  </a:lnTo>
                  <a:cubicBezTo>
                    <a:pt x="55259" y="145212"/>
                    <a:pt x="55259" y="162249"/>
                    <a:pt x="46673" y="175342"/>
                  </a:cubicBezTo>
                  <a:lnTo>
                    <a:pt x="30881" y="199197"/>
                  </a:lnTo>
                  <a:cubicBezTo>
                    <a:pt x="18635" y="217632"/>
                    <a:pt x="12118" y="239363"/>
                    <a:pt x="12172" y="26158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1" name="Google Shape;1201;p20"/>
            <p:cNvSpPr/>
            <p:nvPr/>
          </p:nvSpPr>
          <p:spPr>
            <a:xfrm>
              <a:off x="6210281" y="2060593"/>
              <a:ext cx="155612" cy="27736"/>
            </a:xfrm>
            <a:custGeom>
              <a:avLst/>
              <a:gdLst/>
              <a:ahLst/>
              <a:cxnLst/>
              <a:rect l="l" t="t" r="r" b="b"/>
              <a:pathLst>
                <a:path w="155612" h="27736" extrusionOk="0">
                  <a:moveTo>
                    <a:pt x="6117" y="27717"/>
                  </a:moveTo>
                  <a:cubicBezTo>
                    <a:pt x="2729" y="27707"/>
                    <a:pt x="-10" y="24914"/>
                    <a:pt x="0" y="21480"/>
                  </a:cubicBezTo>
                  <a:cubicBezTo>
                    <a:pt x="5" y="19741"/>
                    <a:pt x="728" y="18085"/>
                    <a:pt x="1993" y="16911"/>
                  </a:cubicBezTo>
                  <a:cubicBezTo>
                    <a:pt x="21336" y="580"/>
                    <a:pt x="47689" y="-4329"/>
                    <a:pt x="71497" y="3964"/>
                  </a:cubicBezTo>
                  <a:cubicBezTo>
                    <a:pt x="96251" y="12269"/>
                    <a:pt x="122986" y="12269"/>
                    <a:pt x="147740" y="3964"/>
                  </a:cubicBezTo>
                  <a:cubicBezTo>
                    <a:pt x="150934" y="2951"/>
                    <a:pt x="154334" y="4754"/>
                    <a:pt x="155334" y="7991"/>
                  </a:cubicBezTo>
                  <a:cubicBezTo>
                    <a:pt x="156334" y="11228"/>
                    <a:pt x="154555" y="14674"/>
                    <a:pt x="151361" y="15688"/>
                  </a:cubicBezTo>
                  <a:cubicBezTo>
                    <a:pt x="124156" y="24802"/>
                    <a:pt x="94779" y="24802"/>
                    <a:pt x="67574" y="15688"/>
                  </a:cubicBezTo>
                  <a:cubicBezTo>
                    <a:pt x="47853" y="9062"/>
                    <a:pt x="26156" y="13182"/>
                    <a:pt x="10141" y="26596"/>
                  </a:cubicBezTo>
                  <a:cubicBezTo>
                    <a:pt x="8970" y="27434"/>
                    <a:pt x="7546" y="27831"/>
                    <a:pt x="6117" y="277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2" name="Google Shape;1202;p20"/>
            <p:cNvSpPr/>
            <p:nvPr/>
          </p:nvSpPr>
          <p:spPr>
            <a:xfrm>
              <a:off x="6211001" y="2257738"/>
              <a:ext cx="151016" cy="21832"/>
            </a:xfrm>
            <a:custGeom>
              <a:avLst/>
              <a:gdLst/>
              <a:ahLst/>
              <a:cxnLst/>
              <a:rect l="l" t="t" r="r" b="b"/>
              <a:pathLst>
                <a:path w="151016" h="21832" extrusionOk="0">
                  <a:moveTo>
                    <a:pt x="107490" y="21817"/>
                  </a:moveTo>
                  <a:cubicBezTo>
                    <a:pt x="96602" y="21733"/>
                    <a:pt x="85774" y="20155"/>
                    <a:pt x="75303" y="17128"/>
                  </a:cubicBezTo>
                  <a:cubicBezTo>
                    <a:pt x="53646" y="9873"/>
                    <a:pt x="30106" y="10998"/>
                    <a:pt x="9220" y="20288"/>
                  </a:cubicBezTo>
                  <a:cubicBezTo>
                    <a:pt x="6275" y="22005"/>
                    <a:pt x="2515" y="20978"/>
                    <a:pt x="821" y="17994"/>
                  </a:cubicBezTo>
                  <a:cubicBezTo>
                    <a:pt x="-874" y="15010"/>
                    <a:pt x="140" y="11199"/>
                    <a:pt x="3084" y="9482"/>
                  </a:cubicBezTo>
                  <a:cubicBezTo>
                    <a:pt x="26780" y="-1463"/>
                    <a:pt x="53667" y="-2991"/>
                    <a:pt x="78421" y="5201"/>
                  </a:cubicBezTo>
                  <a:cubicBezTo>
                    <a:pt x="99528" y="12426"/>
                    <a:pt x="122581" y="11036"/>
                    <a:pt x="142694" y="1327"/>
                  </a:cubicBezTo>
                  <a:cubicBezTo>
                    <a:pt x="145861" y="103"/>
                    <a:pt x="149406" y="1712"/>
                    <a:pt x="150614" y="4921"/>
                  </a:cubicBezTo>
                  <a:cubicBezTo>
                    <a:pt x="151473" y="7205"/>
                    <a:pt x="150933" y="9787"/>
                    <a:pt x="149232" y="11521"/>
                  </a:cubicBezTo>
                  <a:cubicBezTo>
                    <a:pt x="136429" y="18550"/>
                    <a:pt x="122048" y="22097"/>
                    <a:pt x="107490" y="218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3" name="Google Shape;1203;p20"/>
            <p:cNvSpPr/>
            <p:nvPr/>
          </p:nvSpPr>
          <p:spPr>
            <a:xfrm>
              <a:off x="6269958" y="2138792"/>
              <a:ext cx="12271" cy="25567"/>
            </a:xfrm>
            <a:custGeom>
              <a:avLst/>
              <a:gdLst/>
              <a:ahLst/>
              <a:cxnLst/>
              <a:rect l="l" t="t" r="r" b="b"/>
              <a:pathLst>
                <a:path w="12271" h="25567" extrusionOk="0">
                  <a:moveTo>
                    <a:pt x="6187" y="25567"/>
                  </a:moveTo>
                  <a:cubicBezTo>
                    <a:pt x="2798" y="25567"/>
                    <a:pt x="51" y="22783"/>
                    <a:pt x="51" y="19349"/>
                  </a:cubicBezTo>
                  <a:lnTo>
                    <a:pt x="51" y="7014"/>
                  </a:lnTo>
                  <a:cubicBezTo>
                    <a:pt x="-382" y="3608"/>
                    <a:pt x="1991" y="490"/>
                    <a:pt x="5352" y="52"/>
                  </a:cubicBezTo>
                  <a:cubicBezTo>
                    <a:pt x="8713" y="-387"/>
                    <a:pt x="11789" y="2018"/>
                    <a:pt x="12222" y="5425"/>
                  </a:cubicBezTo>
                  <a:cubicBezTo>
                    <a:pt x="12289" y="5952"/>
                    <a:pt x="12289" y="6486"/>
                    <a:pt x="12222" y="7014"/>
                  </a:cubicBezTo>
                  <a:lnTo>
                    <a:pt x="12222" y="19757"/>
                  </a:lnTo>
                  <a:cubicBezTo>
                    <a:pt x="12061" y="23015"/>
                    <a:pt x="9405" y="25572"/>
                    <a:pt x="6187" y="255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4" name="Google Shape;1204;p20"/>
            <p:cNvSpPr/>
            <p:nvPr/>
          </p:nvSpPr>
          <p:spPr>
            <a:xfrm>
              <a:off x="6269958" y="2166215"/>
              <a:ext cx="12271" cy="28319"/>
            </a:xfrm>
            <a:custGeom>
              <a:avLst/>
              <a:gdLst/>
              <a:ahLst/>
              <a:cxnLst/>
              <a:rect l="l" t="t" r="r" b="b"/>
              <a:pathLst>
                <a:path w="12271" h="28319" extrusionOk="0">
                  <a:moveTo>
                    <a:pt x="6187" y="28320"/>
                  </a:moveTo>
                  <a:cubicBezTo>
                    <a:pt x="2798" y="28320"/>
                    <a:pt x="51" y="25536"/>
                    <a:pt x="51" y="22101"/>
                  </a:cubicBezTo>
                  <a:lnTo>
                    <a:pt x="51" y="7014"/>
                  </a:lnTo>
                  <a:cubicBezTo>
                    <a:pt x="-382" y="3608"/>
                    <a:pt x="1991" y="490"/>
                    <a:pt x="5352" y="52"/>
                  </a:cubicBezTo>
                  <a:cubicBezTo>
                    <a:pt x="8713" y="-387"/>
                    <a:pt x="11789" y="2018"/>
                    <a:pt x="12222" y="5425"/>
                  </a:cubicBezTo>
                  <a:cubicBezTo>
                    <a:pt x="12289" y="5952"/>
                    <a:pt x="12289" y="6486"/>
                    <a:pt x="12222" y="7014"/>
                  </a:cubicBezTo>
                  <a:lnTo>
                    <a:pt x="12222" y="22101"/>
                  </a:lnTo>
                  <a:cubicBezTo>
                    <a:pt x="12222" y="25496"/>
                    <a:pt x="9536" y="28264"/>
                    <a:pt x="6187" y="283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5" name="Google Shape;1205;p20"/>
            <p:cNvSpPr/>
            <p:nvPr/>
          </p:nvSpPr>
          <p:spPr>
            <a:xfrm>
              <a:off x="6269958" y="2196390"/>
              <a:ext cx="12271" cy="25567"/>
            </a:xfrm>
            <a:custGeom>
              <a:avLst/>
              <a:gdLst/>
              <a:ahLst/>
              <a:cxnLst/>
              <a:rect l="l" t="t" r="r" b="b"/>
              <a:pathLst>
                <a:path w="12271" h="25567" extrusionOk="0">
                  <a:moveTo>
                    <a:pt x="6187" y="25567"/>
                  </a:moveTo>
                  <a:cubicBezTo>
                    <a:pt x="2798" y="25567"/>
                    <a:pt x="51" y="22783"/>
                    <a:pt x="51" y="19349"/>
                  </a:cubicBezTo>
                  <a:lnTo>
                    <a:pt x="51" y="7014"/>
                  </a:lnTo>
                  <a:cubicBezTo>
                    <a:pt x="-382" y="3608"/>
                    <a:pt x="1991" y="490"/>
                    <a:pt x="5352" y="52"/>
                  </a:cubicBezTo>
                  <a:cubicBezTo>
                    <a:pt x="8713" y="-387"/>
                    <a:pt x="11789" y="2018"/>
                    <a:pt x="12222" y="5425"/>
                  </a:cubicBezTo>
                  <a:cubicBezTo>
                    <a:pt x="12289" y="5952"/>
                    <a:pt x="12289" y="6486"/>
                    <a:pt x="12222" y="7014"/>
                  </a:cubicBezTo>
                  <a:lnTo>
                    <a:pt x="12222" y="19349"/>
                  </a:lnTo>
                  <a:cubicBezTo>
                    <a:pt x="12222" y="22744"/>
                    <a:pt x="9536" y="25512"/>
                    <a:pt x="6187" y="255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6" name="Google Shape;1206;p20"/>
            <p:cNvSpPr/>
            <p:nvPr/>
          </p:nvSpPr>
          <p:spPr>
            <a:xfrm>
              <a:off x="6294501" y="2138792"/>
              <a:ext cx="12271" cy="25581"/>
            </a:xfrm>
            <a:custGeom>
              <a:avLst/>
              <a:gdLst/>
              <a:ahLst/>
              <a:cxnLst/>
              <a:rect l="l" t="t" r="r" b="b"/>
              <a:pathLst>
                <a:path w="12271" h="25581" extrusionOk="0">
                  <a:moveTo>
                    <a:pt x="5684" y="25567"/>
                  </a:moveTo>
                  <a:cubicBezTo>
                    <a:pt x="2622" y="25364"/>
                    <a:pt x="198" y="22863"/>
                    <a:pt x="51" y="19757"/>
                  </a:cubicBezTo>
                  <a:lnTo>
                    <a:pt x="51" y="7014"/>
                  </a:lnTo>
                  <a:cubicBezTo>
                    <a:pt x="-382" y="3608"/>
                    <a:pt x="1991" y="490"/>
                    <a:pt x="5352" y="52"/>
                  </a:cubicBezTo>
                  <a:cubicBezTo>
                    <a:pt x="8713" y="-387"/>
                    <a:pt x="11789" y="2018"/>
                    <a:pt x="12222" y="5425"/>
                  </a:cubicBezTo>
                  <a:cubicBezTo>
                    <a:pt x="12289" y="5952"/>
                    <a:pt x="12289" y="6486"/>
                    <a:pt x="12222" y="7014"/>
                  </a:cubicBezTo>
                  <a:lnTo>
                    <a:pt x="12222" y="19757"/>
                  </a:lnTo>
                  <a:cubicBezTo>
                    <a:pt x="12007" y="23184"/>
                    <a:pt x="9092" y="25787"/>
                    <a:pt x="5710" y="25569"/>
                  </a:cubicBezTo>
                  <a:cubicBezTo>
                    <a:pt x="5701" y="25569"/>
                    <a:pt x="5692" y="25568"/>
                    <a:pt x="5684" y="255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7" name="Google Shape;1207;p20"/>
            <p:cNvSpPr/>
            <p:nvPr/>
          </p:nvSpPr>
          <p:spPr>
            <a:xfrm>
              <a:off x="6294098" y="2166215"/>
              <a:ext cx="12271" cy="28319"/>
            </a:xfrm>
            <a:custGeom>
              <a:avLst/>
              <a:gdLst/>
              <a:ahLst/>
              <a:cxnLst/>
              <a:rect l="l" t="t" r="r" b="b"/>
              <a:pathLst>
                <a:path w="12271" h="28319" extrusionOk="0">
                  <a:moveTo>
                    <a:pt x="6086" y="28320"/>
                  </a:moveTo>
                  <a:cubicBezTo>
                    <a:pt x="2737" y="28264"/>
                    <a:pt x="51" y="25496"/>
                    <a:pt x="51" y="22101"/>
                  </a:cubicBezTo>
                  <a:lnTo>
                    <a:pt x="51" y="7014"/>
                  </a:lnTo>
                  <a:cubicBezTo>
                    <a:pt x="-382" y="3608"/>
                    <a:pt x="1991" y="490"/>
                    <a:pt x="5352" y="52"/>
                  </a:cubicBezTo>
                  <a:cubicBezTo>
                    <a:pt x="8713" y="-387"/>
                    <a:pt x="11789" y="2018"/>
                    <a:pt x="12222" y="5425"/>
                  </a:cubicBezTo>
                  <a:cubicBezTo>
                    <a:pt x="12289" y="5952"/>
                    <a:pt x="12289" y="6486"/>
                    <a:pt x="12222" y="7014"/>
                  </a:cubicBezTo>
                  <a:lnTo>
                    <a:pt x="12222" y="22101"/>
                  </a:lnTo>
                  <a:cubicBezTo>
                    <a:pt x="12222" y="25536"/>
                    <a:pt x="9475" y="28320"/>
                    <a:pt x="6086" y="283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8" name="Google Shape;1208;p20"/>
            <p:cNvSpPr/>
            <p:nvPr/>
          </p:nvSpPr>
          <p:spPr>
            <a:xfrm>
              <a:off x="6294098" y="2196390"/>
              <a:ext cx="12271" cy="25567"/>
            </a:xfrm>
            <a:custGeom>
              <a:avLst/>
              <a:gdLst/>
              <a:ahLst/>
              <a:cxnLst/>
              <a:rect l="l" t="t" r="r" b="b"/>
              <a:pathLst>
                <a:path w="12271" h="25567" extrusionOk="0">
                  <a:moveTo>
                    <a:pt x="6086" y="25567"/>
                  </a:moveTo>
                  <a:cubicBezTo>
                    <a:pt x="2737" y="25512"/>
                    <a:pt x="51" y="22744"/>
                    <a:pt x="51" y="19349"/>
                  </a:cubicBezTo>
                  <a:lnTo>
                    <a:pt x="51" y="7014"/>
                  </a:lnTo>
                  <a:cubicBezTo>
                    <a:pt x="-382" y="3608"/>
                    <a:pt x="1991" y="490"/>
                    <a:pt x="5352" y="52"/>
                  </a:cubicBezTo>
                  <a:cubicBezTo>
                    <a:pt x="8713" y="-387"/>
                    <a:pt x="11789" y="2018"/>
                    <a:pt x="12222" y="5425"/>
                  </a:cubicBezTo>
                  <a:cubicBezTo>
                    <a:pt x="12289" y="5952"/>
                    <a:pt x="12289" y="6486"/>
                    <a:pt x="12222" y="7014"/>
                  </a:cubicBezTo>
                  <a:lnTo>
                    <a:pt x="12222" y="19349"/>
                  </a:lnTo>
                  <a:cubicBezTo>
                    <a:pt x="12222" y="22783"/>
                    <a:pt x="9475" y="25567"/>
                    <a:pt x="6086" y="255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9" name="Google Shape;1209;p20"/>
            <p:cNvSpPr/>
            <p:nvPr/>
          </p:nvSpPr>
          <p:spPr>
            <a:xfrm>
              <a:off x="6163008" y="2355350"/>
              <a:ext cx="249147" cy="12437"/>
            </a:xfrm>
            <a:custGeom>
              <a:avLst/>
              <a:gdLst/>
              <a:ahLst/>
              <a:cxnLst/>
              <a:rect l="l" t="t" r="r" b="b"/>
              <a:pathLst>
                <a:path w="249147" h="12437" extrusionOk="0">
                  <a:moveTo>
                    <a:pt x="243796" y="12386"/>
                  </a:moveTo>
                  <a:lnTo>
                    <a:pt x="6920" y="12386"/>
                  </a:lnTo>
                  <a:cubicBezTo>
                    <a:pt x="3559" y="12825"/>
                    <a:pt x="484" y="10419"/>
                    <a:pt x="51" y="7013"/>
                  </a:cubicBezTo>
                  <a:cubicBezTo>
                    <a:pt x="-382" y="3607"/>
                    <a:pt x="1991" y="490"/>
                    <a:pt x="5352" y="51"/>
                  </a:cubicBezTo>
                  <a:cubicBezTo>
                    <a:pt x="5873" y="-17"/>
                    <a:pt x="6400" y="-17"/>
                    <a:pt x="6920" y="51"/>
                  </a:cubicBezTo>
                  <a:lnTo>
                    <a:pt x="243796" y="51"/>
                  </a:lnTo>
                  <a:cubicBezTo>
                    <a:pt x="247156" y="490"/>
                    <a:pt x="249530" y="3607"/>
                    <a:pt x="249097" y="7013"/>
                  </a:cubicBezTo>
                  <a:cubicBezTo>
                    <a:pt x="248741" y="9817"/>
                    <a:pt x="246562" y="12025"/>
                    <a:pt x="243796" y="1238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0" name="Google Shape;1210;p20"/>
          <p:cNvGrpSpPr/>
          <p:nvPr/>
        </p:nvGrpSpPr>
        <p:grpSpPr>
          <a:xfrm>
            <a:off x="5476851" y="3239940"/>
            <a:ext cx="262571" cy="336556"/>
            <a:chOff x="6156807" y="1995439"/>
            <a:chExt cx="262571" cy="372214"/>
          </a:xfrm>
        </p:grpSpPr>
        <p:sp>
          <p:nvSpPr>
            <p:cNvPr id="1211" name="Google Shape;1211;p20"/>
            <p:cNvSpPr/>
            <p:nvPr/>
          </p:nvSpPr>
          <p:spPr>
            <a:xfrm>
              <a:off x="6184800" y="2295725"/>
              <a:ext cx="225799" cy="71928"/>
            </a:xfrm>
            <a:custGeom>
              <a:avLst/>
              <a:gdLst/>
              <a:ahLst/>
              <a:cxnLst/>
              <a:rect l="l" t="t" r="r" b="b"/>
              <a:pathLst>
                <a:path w="225799" h="71928" extrusionOk="0">
                  <a:moveTo>
                    <a:pt x="187925" y="71876"/>
                  </a:moveTo>
                  <a:lnTo>
                    <a:pt x="7024" y="71876"/>
                  </a:lnTo>
                  <a:cubicBezTo>
                    <a:pt x="3613" y="72327"/>
                    <a:pt x="491" y="69854"/>
                    <a:pt x="52" y="66353"/>
                  </a:cubicBezTo>
                  <a:cubicBezTo>
                    <a:pt x="-388" y="62853"/>
                    <a:pt x="2021" y="59649"/>
                    <a:pt x="5432" y="59198"/>
                  </a:cubicBezTo>
                  <a:cubicBezTo>
                    <a:pt x="5961" y="59128"/>
                    <a:pt x="6495" y="59128"/>
                    <a:pt x="7024" y="59198"/>
                  </a:cubicBezTo>
                  <a:cubicBezTo>
                    <a:pt x="19501" y="59140"/>
                    <a:pt x="29585" y="48743"/>
                    <a:pt x="29585" y="35938"/>
                  </a:cubicBezTo>
                  <a:lnTo>
                    <a:pt x="29585" y="6391"/>
                  </a:lnTo>
                  <a:cubicBezTo>
                    <a:pt x="29585" y="2861"/>
                    <a:pt x="32373" y="0"/>
                    <a:pt x="35813" y="0"/>
                  </a:cubicBezTo>
                  <a:lnTo>
                    <a:pt x="219572" y="0"/>
                  </a:lnTo>
                  <a:cubicBezTo>
                    <a:pt x="223011" y="0"/>
                    <a:pt x="225799" y="2861"/>
                    <a:pt x="225799" y="6391"/>
                  </a:cubicBezTo>
                  <a:lnTo>
                    <a:pt x="225799" y="32690"/>
                  </a:lnTo>
                  <a:cubicBezTo>
                    <a:pt x="225745" y="54186"/>
                    <a:pt x="208868" y="71646"/>
                    <a:pt x="187925" y="71876"/>
                  </a:cubicBezTo>
                  <a:close/>
                  <a:moveTo>
                    <a:pt x="33261" y="59198"/>
                  </a:moveTo>
                  <a:lnTo>
                    <a:pt x="187925" y="59198"/>
                  </a:lnTo>
                  <a:cubicBezTo>
                    <a:pt x="202206" y="59198"/>
                    <a:pt x="213799" y="47347"/>
                    <a:pt x="213855" y="32690"/>
                  </a:cubicBezTo>
                  <a:lnTo>
                    <a:pt x="213855" y="12678"/>
                  </a:lnTo>
                  <a:lnTo>
                    <a:pt x="42040" y="12678"/>
                  </a:lnTo>
                  <a:lnTo>
                    <a:pt x="42040" y="35938"/>
                  </a:lnTo>
                  <a:cubicBezTo>
                    <a:pt x="41931" y="44522"/>
                    <a:pt x="38815" y="52779"/>
                    <a:pt x="33261" y="5919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2" name="Google Shape;1212;p20"/>
            <p:cNvSpPr/>
            <p:nvPr/>
          </p:nvSpPr>
          <p:spPr>
            <a:xfrm>
              <a:off x="6156807" y="2068782"/>
              <a:ext cx="204330" cy="298818"/>
            </a:xfrm>
            <a:custGeom>
              <a:avLst/>
              <a:gdLst/>
              <a:ahLst/>
              <a:cxnLst/>
              <a:rect l="l" t="t" r="r" b="b"/>
              <a:pathLst>
                <a:path w="204330" h="298818" extrusionOk="0">
                  <a:moveTo>
                    <a:pt x="35017" y="298818"/>
                  </a:moveTo>
                  <a:cubicBezTo>
                    <a:pt x="15701" y="298761"/>
                    <a:pt x="57" y="282705"/>
                    <a:pt x="1" y="262880"/>
                  </a:cubicBezTo>
                  <a:lnTo>
                    <a:pt x="1" y="6496"/>
                  </a:lnTo>
                  <a:cubicBezTo>
                    <a:pt x="-56" y="2967"/>
                    <a:pt x="2686" y="59"/>
                    <a:pt x="6125" y="1"/>
                  </a:cubicBezTo>
                  <a:cubicBezTo>
                    <a:pt x="6160" y="0"/>
                    <a:pt x="6194" y="0"/>
                    <a:pt x="6228" y="0"/>
                  </a:cubicBezTo>
                  <a:lnTo>
                    <a:pt x="79732" y="0"/>
                  </a:lnTo>
                  <a:cubicBezTo>
                    <a:pt x="83115" y="0"/>
                    <a:pt x="85858" y="2814"/>
                    <a:pt x="85858" y="6286"/>
                  </a:cubicBezTo>
                  <a:cubicBezTo>
                    <a:pt x="85858" y="6321"/>
                    <a:pt x="85858" y="6356"/>
                    <a:pt x="85857" y="6391"/>
                  </a:cubicBezTo>
                  <a:cubicBezTo>
                    <a:pt x="85858" y="9881"/>
                    <a:pt x="83131" y="12725"/>
                    <a:pt x="79732" y="12783"/>
                  </a:cubicBezTo>
                  <a:lnTo>
                    <a:pt x="12354" y="12783"/>
                  </a:lnTo>
                  <a:lnTo>
                    <a:pt x="12354" y="262880"/>
                  </a:lnTo>
                  <a:cubicBezTo>
                    <a:pt x="11514" y="275698"/>
                    <a:pt x="20957" y="286787"/>
                    <a:pt x="33446" y="287648"/>
                  </a:cubicBezTo>
                  <a:cubicBezTo>
                    <a:pt x="45935" y="288510"/>
                    <a:pt x="56739" y="278818"/>
                    <a:pt x="57579" y="266001"/>
                  </a:cubicBezTo>
                  <a:cubicBezTo>
                    <a:pt x="57647" y="264962"/>
                    <a:pt x="57647" y="263920"/>
                    <a:pt x="57579" y="262881"/>
                  </a:cubicBezTo>
                  <a:lnTo>
                    <a:pt x="57579" y="233334"/>
                  </a:lnTo>
                  <a:cubicBezTo>
                    <a:pt x="57579" y="229804"/>
                    <a:pt x="60367" y="226943"/>
                    <a:pt x="63806" y="226943"/>
                  </a:cubicBezTo>
                  <a:lnTo>
                    <a:pt x="191927" y="226943"/>
                  </a:lnTo>
                  <a:lnTo>
                    <a:pt x="191927" y="194567"/>
                  </a:lnTo>
                  <a:cubicBezTo>
                    <a:pt x="191488" y="191066"/>
                    <a:pt x="193897" y="187863"/>
                    <a:pt x="197308" y="187412"/>
                  </a:cubicBezTo>
                  <a:cubicBezTo>
                    <a:pt x="200719" y="186961"/>
                    <a:pt x="203840" y="189433"/>
                    <a:pt x="204280" y="192934"/>
                  </a:cubicBezTo>
                  <a:cubicBezTo>
                    <a:pt x="204348" y="193476"/>
                    <a:pt x="204348" y="194025"/>
                    <a:pt x="204280" y="194567"/>
                  </a:cubicBezTo>
                  <a:lnTo>
                    <a:pt x="204280" y="233334"/>
                  </a:lnTo>
                  <a:cubicBezTo>
                    <a:pt x="204280" y="236806"/>
                    <a:pt x="201537" y="239620"/>
                    <a:pt x="198155" y="239620"/>
                  </a:cubicBezTo>
                  <a:lnTo>
                    <a:pt x="70034" y="239620"/>
                  </a:lnTo>
                  <a:lnTo>
                    <a:pt x="70034" y="262880"/>
                  </a:lnTo>
                  <a:cubicBezTo>
                    <a:pt x="69977" y="282705"/>
                    <a:pt x="54333" y="298761"/>
                    <a:pt x="35017" y="2988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3" name="Google Shape;1213;p20"/>
            <p:cNvSpPr/>
            <p:nvPr/>
          </p:nvSpPr>
          <p:spPr>
            <a:xfrm>
              <a:off x="6252669" y="2058304"/>
              <a:ext cx="119647" cy="211435"/>
            </a:xfrm>
            <a:custGeom>
              <a:avLst/>
              <a:gdLst/>
              <a:ahLst/>
              <a:cxnLst/>
              <a:rect l="l" t="t" r="r" b="b"/>
              <a:pathLst>
                <a:path w="119647" h="211435" extrusionOk="0">
                  <a:moveTo>
                    <a:pt x="90961" y="211436"/>
                  </a:moveTo>
                  <a:lnTo>
                    <a:pt x="28891" y="211436"/>
                  </a:lnTo>
                  <a:cubicBezTo>
                    <a:pt x="25452" y="211436"/>
                    <a:pt x="22664" y="208574"/>
                    <a:pt x="22664" y="205045"/>
                  </a:cubicBezTo>
                  <a:lnTo>
                    <a:pt x="22664" y="112319"/>
                  </a:lnTo>
                  <a:lnTo>
                    <a:pt x="6227" y="112319"/>
                  </a:lnTo>
                  <a:cubicBezTo>
                    <a:pt x="2845" y="112377"/>
                    <a:pt x="57" y="109609"/>
                    <a:pt x="1" y="106138"/>
                  </a:cubicBezTo>
                  <a:cubicBezTo>
                    <a:pt x="0" y="106103"/>
                    <a:pt x="0" y="106068"/>
                    <a:pt x="0" y="106032"/>
                  </a:cubicBezTo>
                  <a:lnTo>
                    <a:pt x="0" y="36252"/>
                  </a:lnTo>
                  <a:cubicBezTo>
                    <a:pt x="0" y="16231"/>
                    <a:pt x="15814" y="0"/>
                    <a:pt x="35323" y="0"/>
                  </a:cubicBezTo>
                  <a:lnTo>
                    <a:pt x="84427" y="0"/>
                  </a:lnTo>
                  <a:cubicBezTo>
                    <a:pt x="103879" y="0"/>
                    <a:pt x="119648" y="16184"/>
                    <a:pt x="119648" y="36147"/>
                  </a:cubicBezTo>
                  <a:cubicBezTo>
                    <a:pt x="119648" y="36182"/>
                    <a:pt x="119648" y="36217"/>
                    <a:pt x="119648" y="36252"/>
                  </a:cubicBezTo>
                  <a:lnTo>
                    <a:pt x="119648" y="106032"/>
                  </a:lnTo>
                  <a:cubicBezTo>
                    <a:pt x="119648" y="109504"/>
                    <a:pt x="116905" y="112319"/>
                    <a:pt x="113522" y="112319"/>
                  </a:cubicBezTo>
                  <a:lnTo>
                    <a:pt x="97086" y="112319"/>
                  </a:lnTo>
                  <a:lnTo>
                    <a:pt x="97086" y="205045"/>
                  </a:lnTo>
                  <a:cubicBezTo>
                    <a:pt x="97143" y="208516"/>
                    <a:pt x="94446" y="211377"/>
                    <a:pt x="91064" y="211435"/>
                  </a:cubicBezTo>
                  <a:cubicBezTo>
                    <a:pt x="91029" y="211436"/>
                    <a:pt x="90995" y="211436"/>
                    <a:pt x="90961" y="211436"/>
                  </a:cubicBezTo>
                  <a:close/>
                  <a:moveTo>
                    <a:pt x="35016" y="199073"/>
                  </a:moveTo>
                  <a:lnTo>
                    <a:pt x="84733" y="199073"/>
                  </a:lnTo>
                  <a:lnTo>
                    <a:pt x="84733" y="106032"/>
                  </a:lnTo>
                  <a:cubicBezTo>
                    <a:pt x="84733" y="102503"/>
                    <a:pt x="87522" y="99641"/>
                    <a:pt x="90961" y="99641"/>
                  </a:cubicBezTo>
                  <a:lnTo>
                    <a:pt x="107295" y="99641"/>
                  </a:lnTo>
                  <a:lnTo>
                    <a:pt x="107295" y="36776"/>
                  </a:lnTo>
                  <a:cubicBezTo>
                    <a:pt x="107295" y="23814"/>
                    <a:pt x="97057" y="13306"/>
                    <a:pt x="84427" y="13306"/>
                  </a:cubicBezTo>
                  <a:lnTo>
                    <a:pt x="35323" y="13306"/>
                  </a:lnTo>
                  <a:cubicBezTo>
                    <a:pt x="22693" y="13306"/>
                    <a:pt x="12455" y="23814"/>
                    <a:pt x="12455" y="36776"/>
                  </a:cubicBezTo>
                  <a:lnTo>
                    <a:pt x="12455" y="99641"/>
                  </a:lnTo>
                  <a:lnTo>
                    <a:pt x="28891" y="99641"/>
                  </a:lnTo>
                  <a:cubicBezTo>
                    <a:pt x="32274" y="99641"/>
                    <a:pt x="35017" y="102455"/>
                    <a:pt x="35017" y="105927"/>
                  </a:cubicBezTo>
                  <a:cubicBezTo>
                    <a:pt x="35017" y="105962"/>
                    <a:pt x="35017" y="105997"/>
                    <a:pt x="35016" y="1060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4" name="Google Shape;1214;p20"/>
            <p:cNvSpPr/>
            <p:nvPr/>
          </p:nvSpPr>
          <p:spPr>
            <a:xfrm>
              <a:off x="6306367" y="2173954"/>
              <a:ext cx="12353" cy="95786"/>
            </a:xfrm>
            <a:custGeom>
              <a:avLst/>
              <a:gdLst/>
              <a:ahLst/>
              <a:cxnLst/>
              <a:rect l="l" t="t" r="r" b="b"/>
              <a:pathLst>
                <a:path w="12353" h="95786" extrusionOk="0">
                  <a:moveTo>
                    <a:pt x="6227" y="95787"/>
                  </a:moveTo>
                  <a:cubicBezTo>
                    <a:pt x="2788" y="95787"/>
                    <a:pt x="0" y="92925"/>
                    <a:pt x="0" y="89395"/>
                  </a:cubicBezTo>
                  <a:lnTo>
                    <a:pt x="0" y="5575"/>
                  </a:lnTo>
                  <a:cubicBezTo>
                    <a:pt x="439" y="2074"/>
                    <a:pt x="3561" y="-398"/>
                    <a:pt x="6972" y="53"/>
                  </a:cubicBezTo>
                  <a:cubicBezTo>
                    <a:pt x="9780" y="424"/>
                    <a:pt x="11991" y="2693"/>
                    <a:pt x="12353" y="5575"/>
                  </a:cubicBezTo>
                  <a:lnTo>
                    <a:pt x="12353" y="89395"/>
                  </a:lnTo>
                  <a:cubicBezTo>
                    <a:pt x="12409" y="92867"/>
                    <a:pt x="9713" y="95728"/>
                    <a:pt x="6330" y="95786"/>
                  </a:cubicBezTo>
                  <a:cubicBezTo>
                    <a:pt x="6296" y="95786"/>
                    <a:pt x="6262" y="95787"/>
                    <a:pt x="6227" y="957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5" name="Google Shape;1215;p20"/>
            <p:cNvSpPr/>
            <p:nvPr/>
          </p:nvSpPr>
          <p:spPr>
            <a:xfrm>
              <a:off x="6275280" y="2094892"/>
              <a:ext cx="12455" cy="75732"/>
            </a:xfrm>
            <a:custGeom>
              <a:avLst/>
              <a:gdLst/>
              <a:ahLst/>
              <a:cxnLst/>
              <a:rect l="l" t="t" r="r" b="b"/>
              <a:pathLst>
                <a:path w="12455" h="75732" extrusionOk="0">
                  <a:moveTo>
                    <a:pt x="6279" y="75731"/>
                  </a:moveTo>
                  <a:cubicBezTo>
                    <a:pt x="2897" y="75789"/>
                    <a:pt x="109" y="73022"/>
                    <a:pt x="53" y="69551"/>
                  </a:cubicBezTo>
                  <a:cubicBezTo>
                    <a:pt x="52" y="69515"/>
                    <a:pt x="52" y="69480"/>
                    <a:pt x="52" y="69445"/>
                  </a:cubicBezTo>
                  <a:lnTo>
                    <a:pt x="52" y="7209"/>
                  </a:lnTo>
                  <a:cubicBezTo>
                    <a:pt x="-388" y="3708"/>
                    <a:pt x="2021" y="504"/>
                    <a:pt x="5432" y="53"/>
                  </a:cubicBezTo>
                  <a:cubicBezTo>
                    <a:pt x="8843" y="-398"/>
                    <a:pt x="11965" y="2074"/>
                    <a:pt x="12404" y="5575"/>
                  </a:cubicBezTo>
                  <a:cubicBezTo>
                    <a:pt x="12472" y="6118"/>
                    <a:pt x="12472" y="6666"/>
                    <a:pt x="12404" y="7209"/>
                  </a:cubicBezTo>
                  <a:lnTo>
                    <a:pt x="12404" y="69445"/>
                  </a:lnTo>
                  <a:cubicBezTo>
                    <a:pt x="12404" y="72917"/>
                    <a:pt x="9662" y="75731"/>
                    <a:pt x="6279" y="757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6" name="Google Shape;1216;p20"/>
            <p:cNvSpPr/>
            <p:nvPr/>
          </p:nvSpPr>
          <p:spPr>
            <a:xfrm>
              <a:off x="6337350" y="2094892"/>
              <a:ext cx="12455" cy="75732"/>
            </a:xfrm>
            <a:custGeom>
              <a:avLst/>
              <a:gdLst/>
              <a:ahLst/>
              <a:cxnLst/>
              <a:rect l="l" t="t" r="r" b="b"/>
              <a:pathLst>
                <a:path w="12455" h="75732" extrusionOk="0">
                  <a:moveTo>
                    <a:pt x="6279" y="75731"/>
                  </a:moveTo>
                  <a:cubicBezTo>
                    <a:pt x="2897" y="75789"/>
                    <a:pt x="109" y="73022"/>
                    <a:pt x="53" y="69551"/>
                  </a:cubicBezTo>
                  <a:cubicBezTo>
                    <a:pt x="52" y="69515"/>
                    <a:pt x="52" y="69480"/>
                    <a:pt x="52" y="69445"/>
                  </a:cubicBezTo>
                  <a:lnTo>
                    <a:pt x="52" y="7209"/>
                  </a:lnTo>
                  <a:cubicBezTo>
                    <a:pt x="-388" y="3708"/>
                    <a:pt x="2021" y="504"/>
                    <a:pt x="5432" y="53"/>
                  </a:cubicBezTo>
                  <a:cubicBezTo>
                    <a:pt x="8843" y="-398"/>
                    <a:pt x="11965" y="2074"/>
                    <a:pt x="12404" y="5575"/>
                  </a:cubicBezTo>
                  <a:cubicBezTo>
                    <a:pt x="12472" y="6118"/>
                    <a:pt x="12472" y="6666"/>
                    <a:pt x="12404" y="7209"/>
                  </a:cubicBezTo>
                  <a:lnTo>
                    <a:pt x="12404" y="69445"/>
                  </a:lnTo>
                  <a:cubicBezTo>
                    <a:pt x="12404" y="72917"/>
                    <a:pt x="9662" y="75731"/>
                    <a:pt x="6279" y="757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7" name="Google Shape;1217;p20"/>
            <p:cNvSpPr/>
            <p:nvPr/>
          </p:nvSpPr>
          <p:spPr>
            <a:xfrm>
              <a:off x="6286763" y="1995439"/>
              <a:ext cx="54417" cy="60664"/>
            </a:xfrm>
            <a:custGeom>
              <a:avLst/>
              <a:gdLst/>
              <a:ahLst/>
              <a:cxnLst/>
              <a:rect l="l" t="t" r="r" b="b"/>
              <a:pathLst>
                <a:path w="54417" h="60664" extrusionOk="0">
                  <a:moveTo>
                    <a:pt x="26444" y="60665"/>
                  </a:moveTo>
                  <a:cubicBezTo>
                    <a:pt x="16960" y="60201"/>
                    <a:pt x="8634" y="54039"/>
                    <a:pt x="5210" y="44948"/>
                  </a:cubicBezTo>
                  <a:cubicBezTo>
                    <a:pt x="1698" y="38030"/>
                    <a:pt x="-91" y="30327"/>
                    <a:pt x="4" y="22527"/>
                  </a:cubicBezTo>
                  <a:lnTo>
                    <a:pt x="4" y="15611"/>
                  </a:lnTo>
                  <a:cubicBezTo>
                    <a:pt x="7" y="14429"/>
                    <a:pt x="324" y="13270"/>
                    <a:pt x="922" y="12259"/>
                  </a:cubicBezTo>
                  <a:cubicBezTo>
                    <a:pt x="7483" y="4467"/>
                    <a:pt x="17023" y="-8"/>
                    <a:pt x="27057" y="0"/>
                  </a:cubicBezTo>
                  <a:cubicBezTo>
                    <a:pt x="40329" y="0"/>
                    <a:pt x="54417" y="8382"/>
                    <a:pt x="54417" y="16240"/>
                  </a:cubicBezTo>
                  <a:lnTo>
                    <a:pt x="54417" y="22527"/>
                  </a:lnTo>
                  <a:cubicBezTo>
                    <a:pt x="54462" y="30321"/>
                    <a:pt x="52676" y="38012"/>
                    <a:pt x="49210" y="44948"/>
                  </a:cubicBezTo>
                  <a:cubicBezTo>
                    <a:pt x="45634" y="54329"/>
                    <a:pt x="36871" y="60546"/>
                    <a:pt x="27057" y="60665"/>
                  </a:cubicBezTo>
                  <a:close/>
                  <a:moveTo>
                    <a:pt x="12356" y="18126"/>
                  </a:moveTo>
                  <a:lnTo>
                    <a:pt x="12356" y="22527"/>
                  </a:lnTo>
                  <a:cubicBezTo>
                    <a:pt x="12287" y="28244"/>
                    <a:pt x="13584" y="33892"/>
                    <a:pt x="16134" y="38976"/>
                  </a:cubicBezTo>
                  <a:cubicBezTo>
                    <a:pt x="19196" y="45053"/>
                    <a:pt x="22973" y="48301"/>
                    <a:pt x="27057" y="47987"/>
                  </a:cubicBezTo>
                  <a:cubicBezTo>
                    <a:pt x="31141" y="47673"/>
                    <a:pt x="35224" y="45053"/>
                    <a:pt x="38287" y="38976"/>
                  </a:cubicBezTo>
                  <a:cubicBezTo>
                    <a:pt x="40836" y="33892"/>
                    <a:pt x="42133" y="28244"/>
                    <a:pt x="42064" y="22527"/>
                  </a:cubicBezTo>
                  <a:lnTo>
                    <a:pt x="42064" y="17917"/>
                  </a:lnTo>
                  <a:cubicBezTo>
                    <a:pt x="33379" y="10790"/>
                    <a:pt x="21042" y="10790"/>
                    <a:pt x="12356" y="179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8" name="Google Shape;1218;p20"/>
            <p:cNvSpPr/>
            <p:nvPr/>
          </p:nvSpPr>
          <p:spPr>
            <a:xfrm>
              <a:off x="6190088" y="2257377"/>
              <a:ext cx="229290" cy="12363"/>
            </a:xfrm>
            <a:custGeom>
              <a:avLst/>
              <a:gdLst/>
              <a:ahLst/>
              <a:cxnLst/>
              <a:rect l="l" t="t" r="r" b="b"/>
              <a:pathLst>
                <a:path w="229290" h="12363" extrusionOk="0">
                  <a:moveTo>
                    <a:pt x="223063" y="12363"/>
                  </a:moveTo>
                  <a:lnTo>
                    <a:pt x="6227" y="12363"/>
                  </a:lnTo>
                  <a:cubicBezTo>
                    <a:pt x="2788" y="12363"/>
                    <a:pt x="0" y="9502"/>
                    <a:pt x="0" y="5972"/>
                  </a:cubicBezTo>
                  <a:cubicBezTo>
                    <a:pt x="215" y="2607"/>
                    <a:pt x="2941" y="-7"/>
                    <a:pt x="6227" y="0"/>
                  </a:cubicBezTo>
                  <a:lnTo>
                    <a:pt x="223063" y="0"/>
                  </a:lnTo>
                  <a:cubicBezTo>
                    <a:pt x="226480" y="56"/>
                    <a:pt x="229236" y="2885"/>
                    <a:pt x="229291" y="6391"/>
                  </a:cubicBezTo>
                  <a:cubicBezTo>
                    <a:pt x="229075" y="9756"/>
                    <a:pt x="226349" y="12371"/>
                    <a:pt x="223063" y="123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9" name="Google Shape;1219;p20"/>
            <p:cNvSpPr/>
            <p:nvPr/>
          </p:nvSpPr>
          <p:spPr>
            <a:xfrm>
              <a:off x="6376928" y="2095727"/>
              <a:ext cx="34920" cy="31309"/>
            </a:xfrm>
            <a:custGeom>
              <a:avLst/>
              <a:gdLst/>
              <a:ahLst/>
              <a:cxnLst/>
              <a:rect l="l" t="t" r="r" b="b"/>
              <a:pathLst>
                <a:path w="34920" h="31309" extrusionOk="0">
                  <a:moveTo>
                    <a:pt x="6108" y="31310"/>
                  </a:moveTo>
                  <a:cubicBezTo>
                    <a:pt x="4212" y="31293"/>
                    <a:pt x="2434" y="30362"/>
                    <a:pt x="1310" y="28795"/>
                  </a:cubicBezTo>
                  <a:cubicBezTo>
                    <a:pt x="-777" y="26039"/>
                    <a:pt x="-322" y="22074"/>
                    <a:pt x="2331" y="19889"/>
                  </a:cubicBezTo>
                  <a:lnTo>
                    <a:pt x="24892" y="1344"/>
                  </a:lnTo>
                  <a:cubicBezTo>
                    <a:pt x="27578" y="-797"/>
                    <a:pt x="31441" y="-331"/>
                    <a:pt x="33570" y="2392"/>
                  </a:cubicBezTo>
                  <a:cubicBezTo>
                    <a:pt x="35689" y="5098"/>
                    <a:pt x="35269" y="9055"/>
                    <a:pt x="32632" y="11230"/>
                  </a:cubicBezTo>
                  <a:cubicBezTo>
                    <a:pt x="32605" y="11253"/>
                    <a:pt x="32577" y="11275"/>
                    <a:pt x="32549" y="11298"/>
                  </a:cubicBezTo>
                  <a:lnTo>
                    <a:pt x="9681" y="29843"/>
                  </a:lnTo>
                  <a:cubicBezTo>
                    <a:pt x="8678" y="30720"/>
                    <a:pt x="7423" y="31235"/>
                    <a:pt x="6108" y="313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0" name="Google Shape;1220;p20"/>
            <p:cNvSpPr/>
            <p:nvPr/>
          </p:nvSpPr>
          <p:spPr>
            <a:xfrm>
              <a:off x="6212974" y="2095758"/>
              <a:ext cx="35287" cy="31279"/>
            </a:xfrm>
            <a:custGeom>
              <a:avLst/>
              <a:gdLst/>
              <a:ahLst/>
              <a:cxnLst/>
              <a:rect l="l" t="t" r="r" b="b"/>
              <a:pathLst>
                <a:path w="35287" h="31279" extrusionOk="0">
                  <a:moveTo>
                    <a:pt x="29078" y="31279"/>
                  </a:moveTo>
                  <a:cubicBezTo>
                    <a:pt x="27770" y="31170"/>
                    <a:pt x="26525" y="30658"/>
                    <a:pt x="25505" y="29812"/>
                  </a:cubicBezTo>
                  <a:lnTo>
                    <a:pt x="2331" y="11267"/>
                  </a:lnTo>
                  <a:cubicBezTo>
                    <a:pt x="-322" y="9083"/>
                    <a:pt x="-777" y="5118"/>
                    <a:pt x="1310" y="2361"/>
                  </a:cubicBezTo>
                  <a:cubicBezTo>
                    <a:pt x="3502" y="-323"/>
                    <a:pt x="7355" y="-783"/>
                    <a:pt x="10089" y="1314"/>
                  </a:cubicBezTo>
                  <a:lnTo>
                    <a:pt x="32957" y="19859"/>
                  </a:lnTo>
                  <a:cubicBezTo>
                    <a:pt x="35610" y="22043"/>
                    <a:pt x="36064" y="26008"/>
                    <a:pt x="33978" y="28765"/>
                  </a:cubicBezTo>
                  <a:cubicBezTo>
                    <a:pt x="32821" y="30348"/>
                    <a:pt x="31006" y="31279"/>
                    <a:pt x="29078" y="3127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1" name="Google Shape;1221;p20"/>
            <p:cNvSpPr/>
            <p:nvPr/>
          </p:nvSpPr>
          <p:spPr>
            <a:xfrm>
              <a:off x="6189292" y="2220548"/>
              <a:ext cx="67031" cy="12783"/>
            </a:xfrm>
            <a:custGeom>
              <a:avLst/>
              <a:gdLst/>
              <a:ahLst/>
              <a:cxnLst/>
              <a:rect l="l" t="t" r="r" b="b"/>
              <a:pathLst>
                <a:path w="67031" h="12783" extrusionOk="0">
                  <a:moveTo>
                    <a:pt x="60008" y="12731"/>
                  </a:moveTo>
                  <a:lnTo>
                    <a:pt x="7024" y="12731"/>
                  </a:lnTo>
                  <a:cubicBezTo>
                    <a:pt x="3613" y="13182"/>
                    <a:pt x="491" y="10710"/>
                    <a:pt x="52" y="7209"/>
                  </a:cubicBezTo>
                  <a:cubicBezTo>
                    <a:pt x="-388" y="3708"/>
                    <a:pt x="2021" y="504"/>
                    <a:pt x="5432" y="53"/>
                  </a:cubicBezTo>
                  <a:cubicBezTo>
                    <a:pt x="5961" y="-17"/>
                    <a:pt x="6495" y="-17"/>
                    <a:pt x="7024" y="53"/>
                  </a:cubicBezTo>
                  <a:lnTo>
                    <a:pt x="60008" y="53"/>
                  </a:lnTo>
                  <a:cubicBezTo>
                    <a:pt x="63419" y="-398"/>
                    <a:pt x="66540" y="2074"/>
                    <a:pt x="66980" y="5575"/>
                  </a:cubicBezTo>
                  <a:cubicBezTo>
                    <a:pt x="67419" y="9076"/>
                    <a:pt x="65010" y="12280"/>
                    <a:pt x="61599" y="12731"/>
                  </a:cubicBezTo>
                  <a:cubicBezTo>
                    <a:pt x="61071" y="12801"/>
                    <a:pt x="60536" y="12801"/>
                    <a:pt x="60008" y="127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2" name="Google Shape;1222;p20"/>
            <p:cNvSpPr/>
            <p:nvPr/>
          </p:nvSpPr>
          <p:spPr>
            <a:xfrm>
              <a:off x="6189292" y="2185972"/>
              <a:ext cx="67031" cy="12783"/>
            </a:xfrm>
            <a:custGeom>
              <a:avLst/>
              <a:gdLst/>
              <a:ahLst/>
              <a:cxnLst/>
              <a:rect l="l" t="t" r="r" b="b"/>
              <a:pathLst>
                <a:path w="67031" h="12783" extrusionOk="0">
                  <a:moveTo>
                    <a:pt x="60008" y="12731"/>
                  </a:moveTo>
                  <a:lnTo>
                    <a:pt x="7024" y="12731"/>
                  </a:lnTo>
                  <a:cubicBezTo>
                    <a:pt x="3613" y="13182"/>
                    <a:pt x="491" y="10709"/>
                    <a:pt x="52" y="7209"/>
                  </a:cubicBezTo>
                  <a:cubicBezTo>
                    <a:pt x="-388" y="3708"/>
                    <a:pt x="2021" y="504"/>
                    <a:pt x="5432" y="53"/>
                  </a:cubicBezTo>
                  <a:cubicBezTo>
                    <a:pt x="5961" y="-17"/>
                    <a:pt x="6495" y="-17"/>
                    <a:pt x="7024" y="53"/>
                  </a:cubicBezTo>
                  <a:lnTo>
                    <a:pt x="60008" y="53"/>
                  </a:lnTo>
                  <a:cubicBezTo>
                    <a:pt x="63419" y="-398"/>
                    <a:pt x="66540" y="2074"/>
                    <a:pt x="66980" y="5575"/>
                  </a:cubicBezTo>
                  <a:cubicBezTo>
                    <a:pt x="67419" y="9076"/>
                    <a:pt x="65010" y="12280"/>
                    <a:pt x="61599" y="12731"/>
                  </a:cubicBezTo>
                  <a:cubicBezTo>
                    <a:pt x="61071" y="12801"/>
                    <a:pt x="60536" y="12801"/>
                    <a:pt x="60008" y="127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23" name="Google Shape;1223;p20"/>
          <p:cNvGrpSpPr/>
          <p:nvPr/>
        </p:nvGrpSpPr>
        <p:grpSpPr>
          <a:xfrm>
            <a:off x="5796062" y="5032473"/>
            <a:ext cx="295725" cy="326462"/>
            <a:chOff x="6142837" y="2002517"/>
            <a:chExt cx="295725" cy="361051"/>
          </a:xfrm>
        </p:grpSpPr>
        <p:sp>
          <p:nvSpPr>
            <p:cNvPr id="1224" name="Google Shape;1224;p20"/>
            <p:cNvSpPr/>
            <p:nvPr/>
          </p:nvSpPr>
          <p:spPr>
            <a:xfrm>
              <a:off x="6251450" y="2002517"/>
              <a:ext cx="187112" cy="361051"/>
            </a:xfrm>
            <a:custGeom>
              <a:avLst/>
              <a:gdLst/>
              <a:ahLst/>
              <a:cxnLst/>
              <a:rect l="l" t="t" r="r" b="b"/>
              <a:pathLst>
                <a:path w="187112" h="361051" extrusionOk="0">
                  <a:moveTo>
                    <a:pt x="74896" y="361052"/>
                  </a:moveTo>
                  <a:lnTo>
                    <a:pt x="28968" y="361052"/>
                  </a:lnTo>
                  <a:cubicBezTo>
                    <a:pt x="25560" y="361052"/>
                    <a:pt x="22797" y="358217"/>
                    <a:pt x="22797" y="354721"/>
                  </a:cubicBezTo>
                  <a:cubicBezTo>
                    <a:pt x="22797" y="351225"/>
                    <a:pt x="25560" y="348391"/>
                    <a:pt x="28968" y="348391"/>
                  </a:cubicBezTo>
                  <a:lnTo>
                    <a:pt x="68725" y="348391"/>
                  </a:lnTo>
                  <a:lnTo>
                    <a:pt x="68725" y="292351"/>
                  </a:lnTo>
                  <a:cubicBezTo>
                    <a:pt x="68725" y="288912"/>
                    <a:pt x="71442" y="286124"/>
                    <a:pt x="74794" y="286124"/>
                  </a:cubicBezTo>
                  <a:cubicBezTo>
                    <a:pt x="74828" y="286124"/>
                    <a:pt x="74862" y="286124"/>
                    <a:pt x="74896" y="286124"/>
                  </a:cubicBezTo>
                  <a:lnTo>
                    <a:pt x="115361" y="286124"/>
                  </a:lnTo>
                  <a:cubicBezTo>
                    <a:pt x="132976" y="286067"/>
                    <a:pt x="147227" y="271402"/>
                    <a:pt x="147227" y="253331"/>
                  </a:cubicBezTo>
                  <a:lnTo>
                    <a:pt x="147227" y="248972"/>
                  </a:lnTo>
                  <a:lnTo>
                    <a:pt x="142270" y="245132"/>
                  </a:lnTo>
                  <a:cubicBezTo>
                    <a:pt x="141626" y="244573"/>
                    <a:pt x="141079" y="243907"/>
                    <a:pt x="140651" y="243161"/>
                  </a:cubicBezTo>
                  <a:cubicBezTo>
                    <a:pt x="136783" y="236122"/>
                    <a:pt x="139068" y="227204"/>
                    <a:pt x="145810" y="223028"/>
                  </a:cubicBezTo>
                  <a:lnTo>
                    <a:pt x="155927" y="216490"/>
                  </a:lnTo>
                  <a:lnTo>
                    <a:pt x="155927" y="203725"/>
                  </a:lnTo>
                  <a:cubicBezTo>
                    <a:pt x="155871" y="197478"/>
                    <a:pt x="160762" y="192368"/>
                    <a:pt x="166852" y="192310"/>
                  </a:cubicBezTo>
                  <a:cubicBezTo>
                    <a:pt x="166886" y="192310"/>
                    <a:pt x="166919" y="192310"/>
                    <a:pt x="166953" y="192310"/>
                  </a:cubicBezTo>
                  <a:lnTo>
                    <a:pt x="171202" y="192310"/>
                  </a:lnTo>
                  <a:cubicBezTo>
                    <a:pt x="172263" y="192318"/>
                    <a:pt x="173239" y="191717"/>
                    <a:pt x="173731" y="190753"/>
                  </a:cubicBezTo>
                  <a:cubicBezTo>
                    <a:pt x="174255" y="189822"/>
                    <a:pt x="174255" y="188675"/>
                    <a:pt x="173731" y="187744"/>
                  </a:cubicBezTo>
                  <a:lnTo>
                    <a:pt x="153499" y="156611"/>
                  </a:lnTo>
                  <a:cubicBezTo>
                    <a:pt x="150380" y="151897"/>
                    <a:pt x="149049" y="146176"/>
                    <a:pt x="149756" y="140525"/>
                  </a:cubicBezTo>
                  <a:cubicBezTo>
                    <a:pt x="150347" y="136123"/>
                    <a:pt x="150651" y="131685"/>
                    <a:pt x="150666" y="127242"/>
                  </a:cubicBezTo>
                  <a:cubicBezTo>
                    <a:pt x="150565" y="95422"/>
                    <a:pt x="137684" y="65051"/>
                    <a:pt x="115057" y="43286"/>
                  </a:cubicBezTo>
                  <a:cubicBezTo>
                    <a:pt x="86232" y="16008"/>
                    <a:pt x="45639" y="6099"/>
                    <a:pt x="7927" y="17134"/>
                  </a:cubicBezTo>
                  <a:cubicBezTo>
                    <a:pt x="4688" y="18149"/>
                    <a:pt x="1256" y="16297"/>
                    <a:pt x="238" y="12983"/>
                  </a:cubicBezTo>
                  <a:cubicBezTo>
                    <a:pt x="-685" y="9636"/>
                    <a:pt x="1152" y="6143"/>
                    <a:pt x="4386" y="5096"/>
                  </a:cubicBezTo>
                  <a:cubicBezTo>
                    <a:pt x="46483" y="-7467"/>
                    <a:pt x="91919" y="3565"/>
                    <a:pt x="124061" y="34154"/>
                  </a:cubicBezTo>
                  <a:cubicBezTo>
                    <a:pt x="149226" y="58357"/>
                    <a:pt x="163507" y="92165"/>
                    <a:pt x="163514" y="127553"/>
                  </a:cubicBezTo>
                  <a:cubicBezTo>
                    <a:pt x="163516" y="132518"/>
                    <a:pt x="163178" y="137477"/>
                    <a:pt x="162502" y="142393"/>
                  </a:cubicBezTo>
                  <a:cubicBezTo>
                    <a:pt x="162196" y="145061"/>
                    <a:pt x="162843" y="147753"/>
                    <a:pt x="164323" y="149969"/>
                  </a:cubicBezTo>
                  <a:lnTo>
                    <a:pt x="184556" y="181102"/>
                  </a:lnTo>
                  <a:cubicBezTo>
                    <a:pt x="189193" y="188194"/>
                    <a:pt x="187348" y="197800"/>
                    <a:pt x="180435" y="202557"/>
                  </a:cubicBezTo>
                  <a:cubicBezTo>
                    <a:pt x="177915" y="204291"/>
                    <a:pt x="174944" y="205205"/>
                    <a:pt x="171910" y="205178"/>
                  </a:cubicBezTo>
                  <a:lnTo>
                    <a:pt x="168875" y="205178"/>
                  </a:lnTo>
                  <a:lnTo>
                    <a:pt x="168875" y="219915"/>
                  </a:lnTo>
                  <a:cubicBezTo>
                    <a:pt x="168862" y="222082"/>
                    <a:pt x="167751" y="224087"/>
                    <a:pt x="165942" y="225207"/>
                  </a:cubicBezTo>
                  <a:lnTo>
                    <a:pt x="152487" y="233717"/>
                  </a:lnTo>
                  <a:cubicBezTo>
                    <a:pt x="151717" y="234194"/>
                    <a:pt x="151284" y="235082"/>
                    <a:pt x="151374" y="236000"/>
                  </a:cubicBezTo>
                  <a:lnTo>
                    <a:pt x="157343" y="240670"/>
                  </a:lnTo>
                  <a:cubicBezTo>
                    <a:pt x="158900" y="241868"/>
                    <a:pt x="159803" y="243759"/>
                    <a:pt x="159771" y="245755"/>
                  </a:cubicBezTo>
                  <a:lnTo>
                    <a:pt x="159771" y="253331"/>
                  </a:lnTo>
                  <a:cubicBezTo>
                    <a:pt x="159771" y="278337"/>
                    <a:pt x="140040" y="298624"/>
                    <a:pt x="115664" y="298681"/>
                  </a:cubicBezTo>
                  <a:lnTo>
                    <a:pt x="80966" y="298681"/>
                  </a:lnTo>
                  <a:lnTo>
                    <a:pt x="80966" y="354721"/>
                  </a:lnTo>
                  <a:cubicBezTo>
                    <a:pt x="80966" y="358177"/>
                    <a:pt x="78264" y="360995"/>
                    <a:pt x="74896" y="3610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5" name="Google Shape;1225;p20"/>
            <p:cNvSpPr/>
            <p:nvPr/>
          </p:nvSpPr>
          <p:spPr>
            <a:xfrm>
              <a:off x="6163980" y="2052238"/>
              <a:ext cx="151338" cy="155250"/>
            </a:xfrm>
            <a:custGeom>
              <a:avLst/>
              <a:gdLst/>
              <a:ahLst/>
              <a:cxnLst/>
              <a:rect l="l" t="t" r="r" b="b"/>
              <a:pathLst>
                <a:path w="151338" h="155250" extrusionOk="0">
                  <a:moveTo>
                    <a:pt x="75669" y="155251"/>
                  </a:moveTo>
                  <a:cubicBezTo>
                    <a:pt x="33878" y="155251"/>
                    <a:pt x="0" y="120497"/>
                    <a:pt x="0" y="77625"/>
                  </a:cubicBezTo>
                  <a:cubicBezTo>
                    <a:pt x="0" y="34754"/>
                    <a:pt x="33878" y="0"/>
                    <a:pt x="75669" y="0"/>
                  </a:cubicBezTo>
                  <a:cubicBezTo>
                    <a:pt x="117460" y="0"/>
                    <a:pt x="151338" y="34754"/>
                    <a:pt x="151338" y="77625"/>
                  </a:cubicBezTo>
                  <a:cubicBezTo>
                    <a:pt x="151283" y="120473"/>
                    <a:pt x="117437" y="155193"/>
                    <a:pt x="75669" y="155251"/>
                  </a:cubicBezTo>
                  <a:close/>
                  <a:moveTo>
                    <a:pt x="75669" y="12453"/>
                  </a:moveTo>
                  <a:cubicBezTo>
                    <a:pt x="40639" y="12453"/>
                    <a:pt x="12241" y="41585"/>
                    <a:pt x="12241" y="77522"/>
                  </a:cubicBezTo>
                  <a:cubicBezTo>
                    <a:pt x="12241" y="113458"/>
                    <a:pt x="40639" y="142590"/>
                    <a:pt x="75669" y="142590"/>
                  </a:cubicBezTo>
                  <a:cubicBezTo>
                    <a:pt x="110700" y="142590"/>
                    <a:pt x="139098" y="113458"/>
                    <a:pt x="139098" y="77522"/>
                  </a:cubicBezTo>
                  <a:cubicBezTo>
                    <a:pt x="139042" y="41609"/>
                    <a:pt x="110677" y="12510"/>
                    <a:pt x="75669" y="124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6" name="Google Shape;1226;p20"/>
            <p:cNvSpPr/>
            <p:nvPr/>
          </p:nvSpPr>
          <p:spPr>
            <a:xfrm>
              <a:off x="6142837" y="2030548"/>
              <a:ext cx="193625" cy="228414"/>
            </a:xfrm>
            <a:custGeom>
              <a:avLst/>
              <a:gdLst/>
              <a:ahLst/>
              <a:cxnLst/>
              <a:rect l="l" t="t" r="r" b="b"/>
              <a:pathLst>
                <a:path w="193625" h="228414" extrusionOk="0">
                  <a:moveTo>
                    <a:pt x="138593" y="228413"/>
                  </a:moveTo>
                  <a:lnTo>
                    <a:pt x="55033" y="228413"/>
                  </a:lnTo>
                  <a:cubicBezTo>
                    <a:pt x="52282" y="228398"/>
                    <a:pt x="49863" y="226547"/>
                    <a:pt x="49064" y="223847"/>
                  </a:cubicBezTo>
                  <a:lnTo>
                    <a:pt x="36824" y="177148"/>
                  </a:lnTo>
                  <a:cubicBezTo>
                    <a:pt x="13491" y="158429"/>
                    <a:pt x="-101" y="129700"/>
                    <a:pt x="1" y="99315"/>
                  </a:cubicBezTo>
                  <a:cubicBezTo>
                    <a:pt x="1" y="44465"/>
                    <a:pt x="43345" y="0"/>
                    <a:pt x="96813" y="0"/>
                  </a:cubicBezTo>
                  <a:cubicBezTo>
                    <a:pt x="150281" y="0"/>
                    <a:pt x="193625" y="44465"/>
                    <a:pt x="193625" y="99315"/>
                  </a:cubicBezTo>
                  <a:cubicBezTo>
                    <a:pt x="193726" y="129700"/>
                    <a:pt x="180134" y="158429"/>
                    <a:pt x="156802" y="177148"/>
                  </a:cubicBezTo>
                  <a:lnTo>
                    <a:pt x="144561" y="223847"/>
                  </a:lnTo>
                  <a:cubicBezTo>
                    <a:pt x="143822" y="226589"/>
                    <a:pt x="141365" y="228469"/>
                    <a:pt x="138593" y="228414"/>
                  </a:cubicBezTo>
                  <a:close/>
                  <a:moveTo>
                    <a:pt x="59686" y="215856"/>
                  </a:moveTo>
                  <a:lnTo>
                    <a:pt x="133939" y="215856"/>
                  </a:lnTo>
                  <a:lnTo>
                    <a:pt x="145472" y="171855"/>
                  </a:lnTo>
                  <a:cubicBezTo>
                    <a:pt x="145896" y="170527"/>
                    <a:pt x="146665" y="169343"/>
                    <a:pt x="147697" y="168430"/>
                  </a:cubicBezTo>
                  <a:cubicBezTo>
                    <a:pt x="168973" y="152174"/>
                    <a:pt x="181472" y="126529"/>
                    <a:pt x="181384" y="99315"/>
                  </a:cubicBezTo>
                  <a:cubicBezTo>
                    <a:pt x="181384" y="51400"/>
                    <a:pt x="143520" y="12557"/>
                    <a:pt x="96813" y="12557"/>
                  </a:cubicBezTo>
                  <a:cubicBezTo>
                    <a:pt x="50105" y="12557"/>
                    <a:pt x="12241" y="51400"/>
                    <a:pt x="12241" y="99315"/>
                  </a:cubicBezTo>
                  <a:cubicBezTo>
                    <a:pt x="12153" y="126529"/>
                    <a:pt x="24652" y="152174"/>
                    <a:pt x="45928" y="168430"/>
                  </a:cubicBezTo>
                  <a:cubicBezTo>
                    <a:pt x="46990" y="169315"/>
                    <a:pt x="47766" y="170509"/>
                    <a:pt x="48154" y="1718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7" name="Google Shape;1227;p20"/>
            <p:cNvSpPr/>
            <p:nvPr/>
          </p:nvSpPr>
          <p:spPr>
            <a:xfrm>
              <a:off x="6214579" y="2192166"/>
              <a:ext cx="92518" cy="37011"/>
            </a:xfrm>
            <a:custGeom>
              <a:avLst/>
              <a:gdLst/>
              <a:ahLst/>
              <a:cxnLst/>
              <a:rect l="l" t="t" r="r" b="b"/>
              <a:pathLst>
                <a:path w="92518" h="37011" extrusionOk="0">
                  <a:moveTo>
                    <a:pt x="25070" y="37012"/>
                  </a:moveTo>
                  <a:cubicBezTo>
                    <a:pt x="18270" y="37024"/>
                    <a:pt x="11487" y="36294"/>
                    <a:pt x="4838" y="34833"/>
                  </a:cubicBezTo>
                  <a:cubicBezTo>
                    <a:pt x="1541" y="34116"/>
                    <a:pt x="-565" y="30794"/>
                    <a:pt x="134" y="27412"/>
                  </a:cubicBezTo>
                  <a:cubicBezTo>
                    <a:pt x="832" y="24031"/>
                    <a:pt x="4070" y="21870"/>
                    <a:pt x="7367" y="22587"/>
                  </a:cubicBezTo>
                  <a:cubicBezTo>
                    <a:pt x="34089" y="28380"/>
                    <a:pt x="61898" y="20659"/>
                    <a:pt x="82126" y="1831"/>
                  </a:cubicBezTo>
                  <a:cubicBezTo>
                    <a:pt x="84492" y="-604"/>
                    <a:pt x="88335" y="-611"/>
                    <a:pt x="90709" y="1816"/>
                  </a:cubicBezTo>
                  <a:cubicBezTo>
                    <a:pt x="90714" y="1821"/>
                    <a:pt x="90719" y="1826"/>
                    <a:pt x="90724" y="1831"/>
                  </a:cubicBezTo>
                  <a:cubicBezTo>
                    <a:pt x="93116" y="4300"/>
                    <a:pt x="93116" y="8287"/>
                    <a:pt x="90724" y="10756"/>
                  </a:cubicBezTo>
                  <a:cubicBezTo>
                    <a:pt x="72837" y="27667"/>
                    <a:pt x="49395" y="37041"/>
                    <a:pt x="25070" y="370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8" name="Google Shape;1228;p20"/>
            <p:cNvSpPr/>
            <p:nvPr/>
          </p:nvSpPr>
          <p:spPr>
            <a:xfrm>
              <a:off x="6200095" y="2246405"/>
              <a:ext cx="79109" cy="29992"/>
            </a:xfrm>
            <a:custGeom>
              <a:avLst/>
              <a:gdLst/>
              <a:ahLst/>
              <a:cxnLst/>
              <a:rect l="l" t="t" r="r" b="b"/>
              <a:pathLst>
                <a:path w="79109" h="29992" extrusionOk="0">
                  <a:moveTo>
                    <a:pt x="73039" y="29992"/>
                  </a:moveTo>
                  <a:lnTo>
                    <a:pt x="6171" y="29992"/>
                  </a:lnTo>
                  <a:cubicBezTo>
                    <a:pt x="2819" y="30049"/>
                    <a:pt x="57" y="27308"/>
                    <a:pt x="1" y="23870"/>
                  </a:cubicBezTo>
                  <a:cubicBezTo>
                    <a:pt x="0" y="23835"/>
                    <a:pt x="0" y="23800"/>
                    <a:pt x="0" y="23765"/>
                  </a:cubicBezTo>
                  <a:lnTo>
                    <a:pt x="0" y="6330"/>
                  </a:lnTo>
                  <a:cubicBezTo>
                    <a:pt x="0" y="2834"/>
                    <a:pt x="2763" y="0"/>
                    <a:pt x="6171" y="0"/>
                  </a:cubicBezTo>
                  <a:lnTo>
                    <a:pt x="73039" y="0"/>
                  </a:lnTo>
                  <a:cubicBezTo>
                    <a:pt x="76391" y="0"/>
                    <a:pt x="79109" y="2787"/>
                    <a:pt x="79110" y="6226"/>
                  </a:cubicBezTo>
                  <a:cubicBezTo>
                    <a:pt x="79110" y="6261"/>
                    <a:pt x="79109" y="6296"/>
                    <a:pt x="79109" y="6330"/>
                  </a:cubicBezTo>
                  <a:lnTo>
                    <a:pt x="79109" y="23765"/>
                  </a:lnTo>
                  <a:cubicBezTo>
                    <a:pt x="79109" y="27204"/>
                    <a:pt x="76391" y="29992"/>
                    <a:pt x="73039" y="29992"/>
                  </a:cubicBezTo>
                  <a:close/>
                  <a:moveTo>
                    <a:pt x="12342" y="17435"/>
                  </a:moveTo>
                  <a:lnTo>
                    <a:pt x="66969" y="17435"/>
                  </a:lnTo>
                  <a:lnTo>
                    <a:pt x="66969" y="12557"/>
                  </a:lnTo>
                  <a:lnTo>
                    <a:pt x="12241" y="125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9" name="Google Shape;1229;p20"/>
            <p:cNvSpPr/>
            <p:nvPr/>
          </p:nvSpPr>
          <p:spPr>
            <a:xfrm>
              <a:off x="6185831" y="2263424"/>
              <a:ext cx="107737" cy="80427"/>
            </a:xfrm>
            <a:custGeom>
              <a:avLst/>
              <a:gdLst/>
              <a:ahLst/>
              <a:cxnLst/>
              <a:rect l="l" t="t" r="r" b="b"/>
              <a:pathLst>
                <a:path w="107737" h="80427" extrusionOk="0">
                  <a:moveTo>
                    <a:pt x="93879" y="80427"/>
                  </a:moveTo>
                  <a:lnTo>
                    <a:pt x="13860" y="80427"/>
                  </a:lnTo>
                  <a:cubicBezTo>
                    <a:pt x="6205" y="80428"/>
                    <a:pt x="0" y="74062"/>
                    <a:pt x="0" y="66210"/>
                  </a:cubicBezTo>
                  <a:cubicBezTo>
                    <a:pt x="0" y="66176"/>
                    <a:pt x="0" y="66141"/>
                    <a:pt x="0" y="66106"/>
                  </a:cubicBezTo>
                  <a:lnTo>
                    <a:pt x="0" y="14217"/>
                  </a:lnTo>
                  <a:cubicBezTo>
                    <a:pt x="0" y="6365"/>
                    <a:pt x="6205" y="0"/>
                    <a:pt x="13860" y="0"/>
                  </a:cubicBezTo>
                  <a:lnTo>
                    <a:pt x="93879" y="0"/>
                  </a:lnTo>
                  <a:cubicBezTo>
                    <a:pt x="101510" y="57"/>
                    <a:pt x="107683" y="6389"/>
                    <a:pt x="107738" y="14217"/>
                  </a:cubicBezTo>
                  <a:lnTo>
                    <a:pt x="107738" y="66106"/>
                  </a:lnTo>
                  <a:cubicBezTo>
                    <a:pt x="107738" y="73975"/>
                    <a:pt x="101549" y="80370"/>
                    <a:pt x="93879" y="80427"/>
                  </a:cubicBezTo>
                  <a:close/>
                  <a:moveTo>
                    <a:pt x="13860" y="12972"/>
                  </a:moveTo>
                  <a:cubicBezTo>
                    <a:pt x="12966" y="12972"/>
                    <a:pt x="12241" y="13716"/>
                    <a:pt x="12241" y="14633"/>
                  </a:cubicBezTo>
                  <a:lnTo>
                    <a:pt x="12241" y="66521"/>
                  </a:lnTo>
                  <a:cubicBezTo>
                    <a:pt x="12241" y="67438"/>
                    <a:pt x="12966" y="68182"/>
                    <a:pt x="13860" y="68182"/>
                  </a:cubicBezTo>
                  <a:lnTo>
                    <a:pt x="93879" y="68182"/>
                  </a:lnTo>
                  <a:cubicBezTo>
                    <a:pt x="94773" y="68182"/>
                    <a:pt x="95497" y="67438"/>
                    <a:pt x="95497" y="66521"/>
                  </a:cubicBezTo>
                  <a:lnTo>
                    <a:pt x="95497" y="14633"/>
                  </a:lnTo>
                  <a:cubicBezTo>
                    <a:pt x="95497" y="13716"/>
                    <a:pt x="94773" y="12972"/>
                    <a:pt x="93879" y="129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0" name="Google Shape;1230;p20"/>
            <p:cNvSpPr/>
            <p:nvPr/>
          </p:nvSpPr>
          <p:spPr>
            <a:xfrm>
              <a:off x="6186518" y="2284957"/>
              <a:ext cx="79615" cy="12661"/>
            </a:xfrm>
            <a:custGeom>
              <a:avLst/>
              <a:gdLst/>
              <a:ahLst/>
              <a:cxnLst/>
              <a:rect l="l" t="t" r="r" b="b"/>
              <a:pathLst>
                <a:path w="79615" h="12661" extrusionOk="0">
                  <a:moveTo>
                    <a:pt x="72656" y="12610"/>
                  </a:moveTo>
                  <a:lnTo>
                    <a:pt x="5383" y="12610"/>
                  </a:lnTo>
                  <a:cubicBezTo>
                    <a:pt x="2003" y="12163"/>
                    <a:pt x="-384" y="8990"/>
                    <a:pt x="51" y="5522"/>
                  </a:cubicBezTo>
                  <a:cubicBezTo>
                    <a:pt x="410" y="2668"/>
                    <a:pt x="2600" y="420"/>
                    <a:pt x="5383" y="53"/>
                  </a:cubicBezTo>
                  <a:lnTo>
                    <a:pt x="72656" y="53"/>
                  </a:lnTo>
                  <a:cubicBezTo>
                    <a:pt x="76036" y="-394"/>
                    <a:pt x="79129" y="2055"/>
                    <a:pt x="79565" y="5522"/>
                  </a:cubicBezTo>
                  <a:cubicBezTo>
                    <a:pt x="80000" y="8990"/>
                    <a:pt x="77613" y="12163"/>
                    <a:pt x="74233" y="12610"/>
                  </a:cubicBezTo>
                  <a:cubicBezTo>
                    <a:pt x="73709" y="12679"/>
                    <a:pt x="73179" y="12679"/>
                    <a:pt x="72656" y="126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1" name="Google Shape;1231;p20"/>
            <p:cNvSpPr/>
            <p:nvPr/>
          </p:nvSpPr>
          <p:spPr>
            <a:xfrm>
              <a:off x="6186518" y="2309345"/>
              <a:ext cx="89023" cy="12661"/>
            </a:xfrm>
            <a:custGeom>
              <a:avLst/>
              <a:gdLst/>
              <a:ahLst/>
              <a:cxnLst/>
              <a:rect l="l" t="t" r="r" b="b"/>
              <a:pathLst>
                <a:path w="89023" h="12661" extrusionOk="0">
                  <a:moveTo>
                    <a:pt x="82064" y="12610"/>
                  </a:moveTo>
                  <a:lnTo>
                    <a:pt x="5383" y="12610"/>
                  </a:lnTo>
                  <a:cubicBezTo>
                    <a:pt x="2003" y="12163"/>
                    <a:pt x="-384" y="8990"/>
                    <a:pt x="51" y="5522"/>
                  </a:cubicBezTo>
                  <a:cubicBezTo>
                    <a:pt x="410" y="2668"/>
                    <a:pt x="2600" y="420"/>
                    <a:pt x="5383" y="53"/>
                  </a:cubicBezTo>
                  <a:lnTo>
                    <a:pt x="82064" y="53"/>
                  </a:lnTo>
                  <a:cubicBezTo>
                    <a:pt x="85444" y="-394"/>
                    <a:pt x="88537" y="2055"/>
                    <a:pt x="88973" y="5522"/>
                  </a:cubicBezTo>
                  <a:cubicBezTo>
                    <a:pt x="89408" y="8990"/>
                    <a:pt x="87021" y="12163"/>
                    <a:pt x="83641" y="12610"/>
                  </a:cubicBezTo>
                  <a:cubicBezTo>
                    <a:pt x="83117" y="12679"/>
                    <a:pt x="82587" y="12679"/>
                    <a:pt x="82064" y="126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2" name="Google Shape;1232;p20"/>
            <p:cNvSpPr/>
            <p:nvPr/>
          </p:nvSpPr>
          <p:spPr>
            <a:xfrm>
              <a:off x="6215573" y="2331190"/>
              <a:ext cx="48153" cy="32378"/>
            </a:xfrm>
            <a:custGeom>
              <a:avLst/>
              <a:gdLst/>
              <a:ahLst/>
              <a:cxnLst/>
              <a:rect l="l" t="t" r="r" b="b"/>
              <a:pathLst>
                <a:path w="48153" h="32378" extrusionOk="0">
                  <a:moveTo>
                    <a:pt x="24077" y="32378"/>
                  </a:moveTo>
                  <a:cubicBezTo>
                    <a:pt x="10802" y="32322"/>
                    <a:pt x="55" y="21297"/>
                    <a:pt x="0" y="7679"/>
                  </a:cubicBezTo>
                  <a:lnTo>
                    <a:pt x="0" y="6330"/>
                  </a:lnTo>
                  <a:cubicBezTo>
                    <a:pt x="0" y="2834"/>
                    <a:pt x="2763" y="0"/>
                    <a:pt x="6171" y="0"/>
                  </a:cubicBezTo>
                  <a:lnTo>
                    <a:pt x="41982" y="0"/>
                  </a:lnTo>
                  <a:cubicBezTo>
                    <a:pt x="45390" y="0"/>
                    <a:pt x="48153" y="2834"/>
                    <a:pt x="48153" y="6330"/>
                  </a:cubicBezTo>
                  <a:lnTo>
                    <a:pt x="48153" y="7679"/>
                  </a:lnTo>
                  <a:cubicBezTo>
                    <a:pt x="48098" y="21297"/>
                    <a:pt x="37351" y="32322"/>
                    <a:pt x="24077" y="32378"/>
                  </a:cubicBezTo>
                  <a:close/>
                  <a:moveTo>
                    <a:pt x="13353" y="12661"/>
                  </a:moveTo>
                  <a:cubicBezTo>
                    <a:pt x="15264" y="16972"/>
                    <a:pt x="19460" y="19734"/>
                    <a:pt x="24077" y="19718"/>
                  </a:cubicBezTo>
                  <a:cubicBezTo>
                    <a:pt x="28707" y="19697"/>
                    <a:pt x="32916" y="16953"/>
                    <a:pt x="34901" y="126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33" name="Google Shape;1233;p20"/>
          <p:cNvGrpSpPr/>
          <p:nvPr/>
        </p:nvGrpSpPr>
        <p:grpSpPr>
          <a:xfrm>
            <a:off x="7742482" y="5312855"/>
            <a:ext cx="374553" cy="265407"/>
            <a:chOff x="6100826" y="2037245"/>
            <a:chExt cx="374553" cy="293527"/>
          </a:xfrm>
        </p:grpSpPr>
        <p:sp>
          <p:nvSpPr>
            <p:cNvPr id="1234" name="Google Shape;1234;p20"/>
            <p:cNvSpPr/>
            <p:nvPr/>
          </p:nvSpPr>
          <p:spPr>
            <a:xfrm>
              <a:off x="6234065" y="2279169"/>
              <a:ext cx="12450" cy="51551"/>
            </a:xfrm>
            <a:custGeom>
              <a:avLst/>
              <a:gdLst/>
              <a:ahLst/>
              <a:cxnLst/>
              <a:rect l="l" t="t" r="r" b="b"/>
              <a:pathLst>
                <a:path w="12450" h="51551" extrusionOk="0">
                  <a:moveTo>
                    <a:pt x="6219" y="51550"/>
                  </a:moveTo>
                  <a:cubicBezTo>
                    <a:pt x="2824" y="51551"/>
                    <a:pt x="56" y="48753"/>
                    <a:pt x="0" y="45264"/>
                  </a:cubicBezTo>
                  <a:lnTo>
                    <a:pt x="0" y="6287"/>
                  </a:lnTo>
                  <a:cubicBezTo>
                    <a:pt x="56" y="2799"/>
                    <a:pt x="2824" y="0"/>
                    <a:pt x="6219" y="1"/>
                  </a:cubicBezTo>
                  <a:cubicBezTo>
                    <a:pt x="9596" y="-57"/>
                    <a:pt x="12380" y="2710"/>
                    <a:pt x="12436" y="6182"/>
                  </a:cubicBezTo>
                  <a:cubicBezTo>
                    <a:pt x="12437" y="6217"/>
                    <a:pt x="12437" y="6252"/>
                    <a:pt x="12437" y="6287"/>
                  </a:cubicBezTo>
                  <a:lnTo>
                    <a:pt x="12437" y="44845"/>
                  </a:lnTo>
                  <a:cubicBezTo>
                    <a:pt x="12663" y="48309"/>
                    <a:pt x="10114" y="51305"/>
                    <a:pt x="6743" y="51537"/>
                  </a:cubicBezTo>
                  <a:cubicBezTo>
                    <a:pt x="6568" y="51549"/>
                    <a:pt x="6393" y="51554"/>
                    <a:pt x="6219" y="515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5" name="Google Shape;1235;p20"/>
            <p:cNvSpPr/>
            <p:nvPr/>
          </p:nvSpPr>
          <p:spPr>
            <a:xfrm>
              <a:off x="6325712" y="2279881"/>
              <a:ext cx="12348" cy="50839"/>
            </a:xfrm>
            <a:custGeom>
              <a:avLst/>
              <a:gdLst/>
              <a:ahLst/>
              <a:cxnLst/>
              <a:rect l="l" t="t" r="r" b="b"/>
              <a:pathLst>
                <a:path w="12348" h="50839" extrusionOk="0">
                  <a:moveTo>
                    <a:pt x="6219" y="50838"/>
                  </a:moveTo>
                  <a:cubicBezTo>
                    <a:pt x="2841" y="50896"/>
                    <a:pt x="57" y="48129"/>
                    <a:pt x="1" y="44657"/>
                  </a:cubicBezTo>
                  <a:cubicBezTo>
                    <a:pt x="0" y="44622"/>
                    <a:pt x="0" y="44587"/>
                    <a:pt x="0" y="44552"/>
                  </a:cubicBezTo>
                  <a:lnTo>
                    <a:pt x="0" y="5575"/>
                  </a:lnTo>
                  <a:cubicBezTo>
                    <a:pt x="439" y="2074"/>
                    <a:pt x="3556" y="-398"/>
                    <a:pt x="6962" y="53"/>
                  </a:cubicBezTo>
                  <a:cubicBezTo>
                    <a:pt x="9766" y="424"/>
                    <a:pt x="11974" y="2693"/>
                    <a:pt x="12335" y="5575"/>
                  </a:cubicBezTo>
                  <a:lnTo>
                    <a:pt x="12335" y="44133"/>
                  </a:lnTo>
                  <a:cubicBezTo>
                    <a:pt x="12560" y="47597"/>
                    <a:pt x="10011" y="50593"/>
                    <a:pt x="6640" y="50824"/>
                  </a:cubicBezTo>
                  <a:cubicBezTo>
                    <a:pt x="6500" y="50834"/>
                    <a:pt x="6359" y="50838"/>
                    <a:pt x="6219" y="5083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6" name="Google Shape;1236;p20"/>
            <p:cNvSpPr/>
            <p:nvPr/>
          </p:nvSpPr>
          <p:spPr>
            <a:xfrm>
              <a:off x="6245276" y="2130075"/>
              <a:ext cx="85741" cy="96497"/>
            </a:xfrm>
            <a:custGeom>
              <a:avLst/>
              <a:gdLst/>
              <a:ahLst/>
              <a:cxnLst/>
              <a:rect l="l" t="t" r="r" b="b"/>
              <a:pathLst>
                <a:path w="85741" h="96497" extrusionOk="0">
                  <a:moveTo>
                    <a:pt x="41800" y="96498"/>
                  </a:moveTo>
                  <a:cubicBezTo>
                    <a:pt x="26986" y="95512"/>
                    <a:pt x="14048" y="85845"/>
                    <a:pt x="8567" y="71666"/>
                  </a:cubicBezTo>
                  <a:cubicBezTo>
                    <a:pt x="2825" y="60200"/>
                    <a:pt x="-114" y="47470"/>
                    <a:pt x="3" y="34576"/>
                  </a:cubicBezTo>
                  <a:lnTo>
                    <a:pt x="3" y="22527"/>
                  </a:lnTo>
                  <a:cubicBezTo>
                    <a:pt x="-10" y="21342"/>
                    <a:pt x="309" y="20178"/>
                    <a:pt x="921" y="19174"/>
                  </a:cubicBezTo>
                  <a:cubicBezTo>
                    <a:pt x="11596" y="7006"/>
                    <a:pt x="26777" y="42"/>
                    <a:pt x="42718" y="0"/>
                  </a:cubicBezTo>
                  <a:cubicBezTo>
                    <a:pt x="64432" y="0"/>
                    <a:pt x="85738" y="13411"/>
                    <a:pt x="85738" y="23574"/>
                  </a:cubicBezTo>
                  <a:lnTo>
                    <a:pt x="85738" y="34052"/>
                  </a:lnTo>
                  <a:cubicBezTo>
                    <a:pt x="85855" y="46946"/>
                    <a:pt x="82916" y="59677"/>
                    <a:pt x="77174" y="71142"/>
                  </a:cubicBezTo>
                  <a:cubicBezTo>
                    <a:pt x="71510" y="85721"/>
                    <a:pt x="57984" y="95469"/>
                    <a:pt x="42718" y="95974"/>
                  </a:cubicBezTo>
                  <a:close/>
                  <a:moveTo>
                    <a:pt x="12339" y="24832"/>
                  </a:moveTo>
                  <a:lnTo>
                    <a:pt x="12339" y="34576"/>
                  </a:lnTo>
                  <a:cubicBezTo>
                    <a:pt x="12145" y="45499"/>
                    <a:pt x="14598" y="56301"/>
                    <a:pt x="19475" y="66008"/>
                  </a:cubicBezTo>
                  <a:cubicBezTo>
                    <a:pt x="25795" y="78267"/>
                    <a:pt x="33339" y="84239"/>
                    <a:pt x="42718" y="84030"/>
                  </a:cubicBezTo>
                  <a:cubicBezTo>
                    <a:pt x="52096" y="83820"/>
                    <a:pt x="59946" y="78267"/>
                    <a:pt x="66267" y="66008"/>
                  </a:cubicBezTo>
                  <a:cubicBezTo>
                    <a:pt x="71131" y="56296"/>
                    <a:pt x="73583" y="45498"/>
                    <a:pt x="73403" y="34576"/>
                  </a:cubicBezTo>
                  <a:lnTo>
                    <a:pt x="73403" y="24727"/>
                  </a:lnTo>
                  <a:cubicBezTo>
                    <a:pt x="64993" y="17000"/>
                    <a:pt x="54099" y="12746"/>
                    <a:pt x="42820" y="12783"/>
                  </a:cubicBezTo>
                  <a:cubicBezTo>
                    <a:pt x="31610" y="13059"/>
                    <a:pt x="20839" y="17316"/>
                    <a:pt x="12339" y="248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7" name="Google Shape;1237;p20"/>
            <p:cNvSpPr/>
            <p:nvPr/>
          </p:nvSpPr>
          <p:spPr>
            <a:xfrm>
              <a:off x="6267705" y="2209953"/>
              <a:ext cx="39901" cy="43652"/>
            </a:xfrm>
            <a:custGeom>
              <a:avLst/>
              <a:gdLst/>
              <a:ahLst/>
              <a:cxnLst/>
              <a:rect l="l" t="t" r="r" b="b"/>
              <a:pathLst>
                <a:path w="39901" h="43652" extrusionOk="0">
                  <a:moveTo>
                    <a:pt x="20390" y="43652"/>
                  </a:moveTo>
                  <a:cubicBezTo>
                    <a:pt x="9074" y="43652"/>
                    <a:pt x="1" y="36842"/>
                    <a:pt x="1" y="28041"/>
                  </a:cubicBezTo>
                  <a:lnTo>
                    <a:pt x="1" y="6352"/>
                  </a:lnTo>
                  <a:cubicBezTo>
                    <a:pt x="-44" y="4093"/>
                    <a:pt x="1134" y="1995"/>
                    <a:pt x="3060" y="904"/>
                  </a:cubicBezTo>
                  <a:cubicBezTo>
                    <a:pt x="5003" y="-301"/>
                    <a:pt x="7436" y="-301"/>
                    <a:pt x="9380" y="904"/>
                  </a:cubicBezTo>
                  <a:cubicBezTo>
                    <a:pt x="12435" y="2853"/>
                    <a:pt x="15980" y="3837"/>
                    <a:pt x="19574" y="3733"/>
                  </a:cubicBezTo>
                  <a:cubicBezTo>
                    <a:pt x="23405" y="3946"/>
                    <a:pt x="27208" y="2959"/>
                    <a:pt x="30482" y="904"/>
                  </a:cubicBezTo>
                  <a:cubicBezTo>
                    <a:pt x="33440" y="-891"/>
                    <a:pt x="37253" y="118"/>
                    <a:pt x="38999" y="3157"/>
                  </a:cubicBezTo>
                  <a:cubicBezTo>
                    <a:pt x="39538" y="4095"/>
                    <a:pt x="39835" y="5159"/>
                    <a:pt x="39861" y="6248"/>
                  </a:cubicBezTo>
                  <a:lnTo>
                    <a:pt x="39861" y="27936"/>
                  </a:lnTo>
                  <a:cubicBezTo>
                    <a:pt x="40575" y="36947"/>
                    <a:pt x="31706" y="43652"/>
                    <a:pt x="20390" y="43652"/>
                  </a:cubicBezTo>
                  <a:close/>
                  <a:moveTo>
                    <a:pt x="12642" y="15992"/>
                  </a:moveTo>
                  <a:lnTo>
                    <a:pt x="12642" y="28250"/>
                  </a:lnTo>
                  <a:cubicBezTo>
                    <a:pt x="14636" y="30421"/>
                    <a:pt x="17503" y="31506"/>
                    <a:pt x="20390" y="31184"/>
                  </a:cubicBezTo>
                  <a:cubicBezTo>
                    <a:pt x="23305" y="31491"/>
                    <a:pt x="26197" y="30410"/>
                    <a:pt x="28240" y="28250"/>
                  </a:cubicBezTo>
                  <a:lnTo>
                    <a:pt x="28240" y="15992"/>
                  </a:lnTo>
                  <a:cubicBezTo>
                    <a:pt x="23097" y="17109"/>
                    <a:pt x="17785" y="17109"/>
                    <a:pt x="12642" y="159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8" name="Google Shape;1238;p20"/>
            <p:cNvSpPr/>
            <p:nvPr/>
          </p:nvSpPr>
          <p:spPr>
            <a:xfrm>
              <a:off x="6200832" y="2223849"/>
              <a:ext cx="170871" cy="106885"/>
            </a:xfrm>
            <a:custGeom>
              <a:avLst/>
              <a:gdLst/>
              <a:ahLst/>
              <a:cxnLst/>
              <a:rect l="l" t="t" r="r" b="b"/>
              <a:pathLst>
                <a:path w="170871" h="106885" extrusionOk="0">
                  <a:moveTo>
                    <a:pt x="164333" y="106871"/>
                  </a:moveTo>
                  <a:lnTo>
                    <a:pt x="6117" y="106871"/>
                  </a:lnTo>
                  <a:cubicBezTo>
                    <a:pt x="2738" y="106871"/>
                    <a:pt x="0" y="104056"/>
                    <a:pt x="0" y="100584"/>
                  </a:cubicBezTo>
                  <a:lnTo>
                    <a:pt x="0" y="50397"/>
                  </a:lnTo>
                  <a:cubicBezTo>
                    <a:pt x="56" y="22587"/>
                    <a:pt x="21977" y="58"/>
                    <a:pt x="49035" y="0"/>
                  </a:cubicBezTo>
                  <a:lnTo>
                    <a:pt x="73399" y="0"/>
                  </a:lnTo>
                  <a:cubicBezTo>
                    <a:pt x="76834" y="0"/>
                    <a:pt x="79618" y="2861"/>
                    <a:pt x="79618" y="6391"/>
                  </a:cubicBezTo>
                  <a:lnTo>
                    <a:pt x="79618" y="14145"/>
                  </a:lnTo>
                  <a:cubicBezTo>
                    <a:pt x="81611" y="16315"/>
                    <a:pt x="84478" y="17401"/>
                    <a:pt x="87365" y="17078"/>
                  </a:cubicBezTo>
                  <a:cubicBezTo>
                    <a:pt x="90281" y="17386"/>
                    <a:pt x="93173" y="16305"/>
                    <a:pt x="95215" y="14145"/>
                  </a:cubicBezTo>
                  <a:lnTo>
                    <a:pt x="95215" y="6391"/>
                  </a:lnTo>
                  <a:cubicBezTo>
                    <a:pt x="95215" y="2861"/>
                    <a:pt x="97999" y="0"/>
                    <a:pt x="101434" y="0"/>
                  </a:cubicBezTo>
                  <a:lnTo>
                    <a:pt x="121822" y="0"/>
                  </a:lnTo>
                  <a:cubicBezTo>
                    <a:pt x="148880" y="58"/>
                    <a:pt x="170801" y="22587"/>
                    <a:pt x="170857" y="50397"/>
                  </a:cubicBezTo>
                  <a:lnTo>
                    <a:pt x="170857" y="100165"/>
                  </a:lnTo>
                  <a:cubicBezTo>
                    <a:pt x="171090" y="103629"/>
                    <a:pt x="168547" y="106631"/>
                    <a:pt x="165177" y="106871"/>
                  </a:cubicBezTo>
                  <a:cubicBezTo>
                    <a:pt x="164896" y="106891"/>
                    <a:pt x="164614" y="106891"/>
                    <a:pt x="164333" y="106871"/>
                  </a:cubicBezTo>
                  <a:close/>
                  <a:moveTo>
                    <a:pt x="12233" y="93774"/>
                  </a:moveTo>
                  <a:lnTo>
                    <a:pt x="158216" y="93774"/>
                  </a:lnTo>
                  <a:lnTo>
                    <a:pt x="158216" y="50397"/>
                  </a:lnTo>
                  <a:cubicBezTo>
                    <a:pt x="158160" y="29589"/>
                    <a:pt x="141762" y="12735"/>
                    <a:pt x="121516" y="12678"/>
                  </a:cubicBezTo>
                  <a:lnTo>
                    <a:pt x="107448" y="12678"/>
                  </a:lnTo>
                  <a:lnTo>
                    <a:pt x="107448" y="14145"/>
                  </a:lnTo>
                  <a:cubicBezTo>
                    <a:pt x="107448" y="22946"/>
                    <a:pt x="98579" y="29756"/>
                    <a:pt x="87060" y="29756"/>
                  </a:cubicBezTo>
                  <a:cubicBezTo>
                    <a:pt x="75540" y="29756"/>
                    <a:pt x="66671" y="22946"/>
                    <a:pt x="66671" y="14145"/>
                  </a:cubicBezTo>
                  <a:lnTo>
                    <a:pt x="66671" y="12573"/>
                  </a:lnTo>
                  <a:lnTo>
                    <a:pt x="49035" y="12573"/>
                  </a:lnTo>
                  <a:cubicBezTo>
                    <a:pt x="28766" y="12573"/>
                    <a:pt x="12335" y="29460"/>
                    <a:pt x="12335" y="502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9" name="Google Shape;1239;p20"/>
            <p:cNvSpPr/>
            <p:nvPr/>
          </p:nvSpPr>
          <p:spPr>
            <a:xfrm>
              <a:off x="6436729" y="2287949"/>
              <a:ext cx="12349" cy="42771"/>
            </a:xfrm>
            <a:custGeom>
              <a:avLst/>
              <a:gdLst/>
              <a:ahLst/>
              <a:cxnLst/>
              <a:rect l="l" t="t" r="r" b="b"/>
              <a:pathLst>
                <a:path w="12349" h="42771" extrusionOk="0">
                  <a:moveTo>
                    <a:pt x="6117" y="42770"/>
                  </a:moveTo>
                  <a:cubicBezTo>
                    <a:pt x="2739" y="42770"/>
                    <a:pt x="0" y="39956"/>
                    <a:pt x="0" y="36484"/>
                  </a:cubicBezTo>
                  <a:lnTo>
                    <a:pt x="0" y="5575"/>
                  </a:lnTo>
                  <a:cubicBezTo>
                    <a:pt x="439" y="2074"/>
                    <a:pt x="3556" y="-398"/>
                    <a:pt x="6962" y="53"/>
                  </a:cubicBezTo>
                  <a:cubicBezTo>
                    <a:pt x="9766" y="424"/>
                    <a:pt x="11974" y="2693"/>
                    <a:pt x="12335" y="5575"/>
                  </a:cubicBezTo>
                  <a:lnTo>
                    <a:pt x="12335" y="36065"/>
                  </a:lnTo>
                  <a:cubicBezTo>
                    <a:pt x="12561" y="39529"/>
                    <a:pt x="10012" y="42525"/>
                    <a:pt x="6641" y="42758"/>
                  </a:cubicBezTo>
                  <a:cubicBezTo>
                    <a:pt x="6467" y="42770"/>
                    <a:pt x="6292" y="42774"/>
                    <a:pt x="6117" y="427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0" name="Google Shape;1240;p20"/>
            <p:cNvSpPr/>
            <p:nvPr/>
          </p:nvSpPr>
          <p:spPr>
            <a:xfrm>
              <a:off x="6373214" y="2169576"/>
              <a:ext cx="70246" cy="78790"/>
            </a:xfrm>
            <a:custGeom>
              <a:avLst/>
              <a:gdLst/>
              <a:ahLst/>
              <a:cxnLst/>
              <a:rect l="l" t="t" r="r" b="b"/>
              <a:pathLst>
                <a:path w="70246" h="78790" extrusionOk="0">
                  <a:moveTo>
                    <a:pt x="35684" y="78791"/>
                  </a:moveTo>
                  <a:lnTo>
                    <a:pt x="34970" y="78791"/>
                  </a:lnTo>
                  <a:cubicBezTo>
                    <a:pt x="22422" y="78590"/>
                    <a:pt x="11267" y="70531"/>
                    <a:pt x="6834" y="58464"/>
                  </a:cubicBezTo>
                  <a:cubicBezTo>
                    <a:pt x="2236" y="49227"/>
                    <a:pt x="-108" y="38979"/>
                    <a:pt x="4" y="28604"/>
                  </a:cubicBezTo>
                  <a:lnTo>
                    <a:pt x="4" y="19174"/>
                  </a:lnTo>
                  <a:cubicBezTo>
                    <a:pt x="-9" y="17989"/>
                    <a:pt x="309" y="16825"/>
                    <a:pt x="921" y="15821"/>
                  </a:cubicBezTo>
                  <a:cubicBezTo>
                    <a:pt x="9564" y="5809"/>
                    <a:pt x="21948" y="55"/>
                    <a:pt x="34970" y="0"/>
                  </a:cubicBezTo>
                  <a:cubicBezTo>
                    <a:pt x="51485" y="0"/>
                    <a:pt x="70243" y="10478"/>
                    <a:pt x="70243" y="20012"/>
                  </a:cubicBezTo>
                  <a:lnTo>
                    <a:pt x="70243" y="28604"/>
                  </a:lnTo>
                  <a:cubicBezTo>
                    <a:pt x="70354" y="38979"/>
                    <a:pt x="68010" y="49227"/>
                    <a:pt x="63413" y="58464"/>
                  </a:cubicBezTo>
                  <a:cubicBezTo>
                    <a:pt x="58902" y="70286"/>
                    <a:pt x="48028" y="78257"/>
                    <a:pt x="35684" y="78791"/>
                  </a:cubicBezTo>
                  <a:close/>
                  <a:moveTo>
                    <a:pt x="34970" y="66113"/>
                  </a:moveTo>
                  <a:cubicBezTo>
                    <a:pt x="42004" y="66113"/>
                    <a:pt x="47713" y="61712"/>
                    <a:pt x="52505" y="52492"/>
                  </a:cubicBezTo>
                  <a:cubicBezTo>
                    <a:pt x="56119" y="45081"/>
                    <a:pt x="57971" y="36894"/>
                    <a:pt x="57908" y="28604"/>
                  </a:cubicBezTo>
                  <a:lnTo>
                    <a:pt x="57908" y="21269"/>
                  </a:lnTo>
                  <a:cubicBezTo>
                    <a:pt x="51514" y="15666"/>
                    <a:pt x="43372" y="12616"/>
                    <a:pt x="34970" y="12678"/>
                  </a:cubicBezTo>
                  <a:cubicBezTo>
                    <a:pt x="26679" y="12914"/>
                    <a:pt x="18706" y="16014"/>
                    <a:pt x="12339" y="21479"/>
                  </a:cubicBezTo>
                  <a:lnTo>
                    <a:pt x="12339" y="28604"/>
                  </a:lnTo>
                  <a:cubicBezTo>
                    <a:pt x="12275" y="36894"/>
                    <a:pt x="14127" y="45081"/>
                    <a:pt x="17742" y="52492"/>
                  </a:cubicBezTo>
                  <a:cubicBezTo>
                    <a:pt x="22533" y="61712"/>
                    <a:pt x="28344" y="66846"/>
                    <a:pt x="34970" y="661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1" name="Google Shape;1241;p20"/>
            <p:cNvSpPr/>
            <p:nvPr/>
          </p:nvSpPr>
          <p:spPr>
            <a:xfrm>
              <a:off x="6391160" y="2232584"/>
              <a:ext cx="34355" cy="37274"/>
            </a:xfrm>
            <a:custGeom>
              <a:avLst/>
              <a:gdLst/>
              <a:ahLst/>
              <a:cxnLst/>
              <a:rect l="l" t="t" r="r" b="b"/>
              <a:pathLst>
                <a:path w="34355" h="37274" extrusionOk="0">
                  <a:moveTo>
                    <a:pt x="17229" y="37156"/>
                  </a:moveTo>
                  <a:cubicBezTo>
                    <a:pt x="7544" y="37156"/>
                    <a:pt x="0" y="31184"/>
                    <a:pt x="0" y="23535"/>
                  </a:cubicBezTo>
                  <a:lnTo>
                    <a:pt x="0" y="6352"/>
                  </a:lnTo>
                  <a:cubicBezTo>
                    <a:pt x="-23" y="4099"/>
                    <a:pt x="1149" y="2012"/>
                    <a:pt x="3059" y="904"/>
                  </a:cubicBezTo>
                  <a:cubicBezTo>
                    <a:pt x="5002" y="-301"/>
                    <a:pt x="7436" y="-301"/>
                    <a:pt x="9379" y="904"/>
                  </a:cubicBezTo>
                  <a:cubicBezTo>
                    <a:pt x="11680" y="2340"/>
                    <a:pt x="14334" y="3067"/>
                    <a:pt x="17025" y="3000"/>
                  </a:cubicBezTo>
                  <a:cubicBezTo>
                    <a:pt x="19815" y="3092"/>
                    <a:pt x="22574" y="2366"/>
                    <a:pt x="24976" y="904"/>
                  </a:cubicBezTo>
                  <a:cubicBezTo>
                    <a:pt x="26920" y="-301"/>
                    <a:pt x="29353" y="-301"/>
                    <a:pt x="31297" y="904"/>
                  </a:cubicBezTo>
                  <a:cubicBezTo>
                    <a:pt x="33206" y="2012"/>
                    <a:pt x="34378" y="4099"/>
                    <a:pt x="34355" y="6352"/>
                  </a:cubicBezTo>
                  <a:lnTo>
                    <a:pt x="34355" y="23535"/>
                  </a:lnTo>
                  <a:cubicBezTo>
                    <a:pt x="33244" y="32133"/>
                    <a:pt x="25605" y="38208"/>
                    <a:pt x="17229" y="37156"/>
                  </a:cubicBezTo>
                  <a:close/>
                  <a:moveTo>
                    <a:pt x="12335" y="23012"/>
                  </a:moveTo>
                  <a:cubicBezTo>
                    <a:pt x="13744" y="24086"/>
                    <a:pt x="15480" y="24606"/>
                    <a:pt x="17229" y="24478"/>
                  </a:cubicBezTo>
                  <a:cubicBezTo>
                    <a:pt x="18945" y="24590"/>
                    <a:pt x="20643" y="24070"/>
                    <a:pt x="22020" y="23012"/>
                  </a:cubicBezTo>
                  <a:lnTo>
                    <a:pt x="22020" y="15468"/>
                  </a:lnTo>
                  <a:cubicBezTo>
                    <a:pt x="20425" y="15575"/>
                    <a:pt x="18824" y="15575"/>
                    <a:pt x="17229" y="15468"/>
                  </a:cubicBezTo>
                  <a:cubicBezTo>
                    <a:pt x="15599" y="15578"/>
                    <a:pt x="13965" y="15578"/>
                    <a:pt x="12335" y="154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2" name="Google Shape;1242;p20"/>
            <p:cNvSpPr/>
            <p:nvPr/>
          </p:nvSpPr>
          <p:spPr>
            <a:xfrm>
              <a:off x="6371893" y="2243547"/>
              <a:ext cx="103486" cy="87225"/>
            </a:xfrm>
            <a:custGeom>
              <a:avLst/>
              <a:gdLst/>
              <a:ahLst/>
              <a:cxnLst/>
              <a:rect l="l" t="t" r="r" b="b"/>
              <a:pathLst>
                <a:path w="103486" h="87225" extrusionOk="0">
                  <a:moveTo>
                    <a:pt x="97254" y="87173"/>
                  </a:moveTo>
                  <a:lnTo>
                    <a:pt x="15699" y="87173"/>
                  </a:lnTo>
                  <a:cubicBezTo>
                    <a:pt x="12293" y="87624"/>
                    <a:pt x="9176" y="85151"/>
                    <a:pt x="8737" y="81651"/>
                  </a:cubicBezTo>
                  <a:cubicBezTo>
                    <a:pt x="8298" y="78150"/>
                    <a:pt x="10704" y="74946"/>
                    <a:pt x="14110" y="74495"/>
                  </a:cubicBezTo>
                  <a:cubicBezTo>
                    <a:pt x="14638" y="74425"/>
                    <a:pt x="15172" y="74425"/>
                    <a:pt x="15699" y="74495"/>
                  </a:cubicBezTo>
                  <a:lnTo>
                    <a:pt x="91035" y="74495"/>
                  </a:lnTo>
                  <a:lnTo>
                    <a:pt x="91035" y="41177"/>
                  </a:lnTo>
                  <a:cubicBezTo>
                    <a:pt x="91035" y="25495"/>
                    <a:pt x="78666" y="12783"/>
                    <a:pt x="63409" y="12783"/>
                  </a:cubicBezTo>
                  <a:lnTo>
                    <a:pt x="53214" y="12783"/>
                  </a:lnTo>
                  <a:cubicBezTo>
                    <a:pt x="52003" y="21295"/>
                    <a:pt x="44395" y="27253"/>
                    <a:pt x="36088" y="26194"/>
                  </a:cubicBezTo>
                  <a:cubicBezTo>
                    <a:pt x="26505" y="26194"/>
                    <a:pt x="18961" y="20326"/>
                    <a:pt x="18860" y="12783"/>
                  </a:cubicBezTo>
                  <a:lnTo>
                    <a:pt x="6219" y="12783"/>
                  </a:lnTo>
                  <a:cubicBezTo>
                    <a:pt x="2784" y="12783"/>
                    <a:pt x="0" y="9921"/>
                    <a:pt x="0" y="6391"/>
                  </a:cubicBezTo>
                  <a:cubicBezTo>
                    <a:pt x="0" y="2861"/>
                    <a:pt x="2784" y="0"/>
                    <a:pt x="6219" y="0"/>
                  </a:cubicBezTo>
                  <a:lnTo>
                    <a:pt x="25384" y="0"/>
                  </a:lnTo>
                  <a:cubicBezTo>
                    <a:pt x="28818" y="0"/>
                    <a:pt x="31602" y="2861"/>
                    <a:pt x="31602" y="6391"/>
                  </a:cubicBezTo>
                  <a:lnTo>
                    <a:pt x="31602" y="12049"/>
                  </a:lnTo>
                  <a:cubicBezTo>
                    <a:pt x="33011" y="13123"/>
                    <a:pt x="34746" y="13644"/>
                    <a:pt x="36496" y="13516"/>
                  </a:cubicBezTo>
                  <a:cubicBezTo>
                    <a:pt x="38212" y="13627"/>
                    <a:pt x="39910" y="13107"/>
                    <a:pt x="41287" y="12049"/>
                  </a:cubicBezTo>
                  <a:lnTo>
                    <a:pt x="41287" y="6391"/>
                  </a:lnTo>
                  <a:cubicBezTo>
                    <a:pt x="41287" y="2862"/>
                    <a:pt x="44071" y="0"/>
                    <a:pt x="47506" y="0"/>
                  </a:cubicBezTo>
                  <a:lnTo>
                    <a:pt x="63409" y="0"/>
                  </a:lnTo>
                  <a:cubicBezTo>
                    <a:pt x="85512" y="58"/>
                    <a:pt x="103416" y="18459"/>
                    <a:pt x="103472" y="41177"/>
                  </a:cubicBezTo>
                  <a:lnTo>
                    <a:pt x="103472" y="80467"/>
                  </a:lnTo>
                  <a:cubicBezTo>
                    <a:pt x="103698" y="83931"/>
                    <a:pt x="101149" y="86928"/>
                    <a:pt x="97778" y="87160"/>
                  </a:cubicBezTo>
                  <a:cubicBezTo>
                    <a:pt x="97604" y="87172"/>
                    <a:pt x="97429" y="87176"/>
                    <a:pt x="97254" y="871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3" name="Google Shape;1243;p20"/>
            <p:cNvSpPr/>
            <p:nvPr/>
          </p:nvSpPr>
          <p:spPr>
            <a:xfrm>
              <a:off x="6127229" y="2287949"/>
              <a:ext cx="12348" cy="42771"/>
            </a:xfrm>
            <a:custGeom>
              <a:avLst/>
              <a:gdLst/>
              <a:ahLst/>
              <a:cxnLst/>
              <a:rect l="l" t="t" r="r" b="b"/>
              <a:pathLst>
                <a:path w="12348" h="42771" extrusionOk="0">
                  <a:moveTo>
                    <a:pt x="6219" y="42770"/>
                  </a:moveTo>
                  <a:cubicBezTo>
                    <a:pt x="2841" y="42828"/>
                    <a:pt x="57" y="40061"/>
                    <a:pt x="1" y="36590"/>
                  </a:cubicBezTo>
                  <a:cubicBezTo>
                    <a:pt x="0" y="36554"/>
                    <a:pt x="0" y="36519"/>
                    <a:pt x="0" y="36484"/>
                  </a:cubicBezTo>
                  <a:lnTo>
                    <a:pt x="0" y="5575"/>
                  </a:lnTo>
                  <a:cubicBezTo>
                    <a:pt x="439" y="2074"/>
                    <a:pt x="3556" y="-398"/>
                    <a:pt x="6962" y="53"/>
                  </a:cubicBezTo>
                  <a:cubicBezTo>
                    <a:pt x="9766" y="424"/>
                    <a:pt x="11974" y="2693"/>
                    <a:pt x="12335" y="5575"/>
                  </a:cubicBezTo>
                  <a:lnTo>
                    <a:pt x="12335" y="36065"/>
                  </a:lnTo>
                  <a:cubicBezTo>
                    <a:pt x="12560" y="39529"/>
                    <a:pt x="10011" y="42525"/>
                    <a:pt x="6640" y="42756"/>
                  </a:cubicBezTo>
                  <a:cubicBezTo>
                    <a:pt x="6500" y="42766"/>
                    <a:pt x="6359" y="42771"/>
                    <a:pt x="6219" y="427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4" name="Google Shape;1244;p20"/>
            <p:cNvSpPr/>
            <p:nvPr/>
          </p:nvSpPr>
          <p:spPr>
            <a:xfrm>
              <a:off x="6132832" y="2169576"/>
              <a:ext cx="70247" cy="78790"/>
            </a:xfrm>
            <a:custGeom>
              <a:avLst/>
              <a:gdLst/>
              <a:ahLst/>
              <a:cxnLst/>
              <a:rect l="l" t="t" r="r" b="b"/>
              <a:pathLst>
                <a:path w="70247" h="78790" extrusionOk="0">
                  <a:moveTo>
                    <a:pt x="34155" y="78791"/>
                  </a:moveTo>
                  <a:cubicBezTo>
                    <a:pt x="21962" y="78096"/>
                    <a:pt x="11285" y="70152"/>
                    <a:pt x="6834" y="58464"/>
                  </a:cubicBezTo>
                  <a:cubicBezTo>
                    <a:pt x="2236" y="49227"/>
                    <a:pt x="-108" y="38979"/>
                    <a:pt x="4" y="28604"/>
                  </a:cubicBezTo>
                  <a:lnTo>
                    <a:pt x="4" y="20012"/>
                  </a:lnTo>
                  <a:cubicBezTo>
                    <a:pt x="4" y="10687"/>
                    <a:pt x="18761" y="0"/>
                    <a:pt x="35276" y="0"/>
                  </a:cubicBezTo>
                  <a:cubicBezTo>
                    <a:pt x="48299" y="55"/>
                    <a:pt x="60682" y="5809"/>
                    <a:pt x="69325" y="15821"/>
                  </a:cubicBezTo>
                  <a:cubicBezTo>
                    <a:pt x="69922" y="16832"/>
                    <a:pt x="70240" y="17991"/>
                    <a:pt x="70243" y="19174"/>
                  </a:cubicBezTo>
                  <a:lnTo>
                    <a:pt x="70243" y="28604"/>
                  </a:lnTo>
                  <a:cubicBezTo>
                    <a:pt x="70368" y="38993"/>
                    <a:pt x="67987" y="49253"/>
                    <a:pt x="63311" y="58464"/>
                  </a:cubicBezTo>
                  <a:cubicBezTo>
                    <a:pt x="58851" y="70602"/>
                    <a:pt x="47593" y="78676"/>
                    <a:pt x="34970" y="78791"/>
                  </a:cubicBezTo>
                  <a:close/>
                  <a:moveTo>
                    <a:pt x="34970" y="66113"/>
                  </a:moveTo>
                  <a:cubicBezTo>
                    <a:pt x="42004" y="66113"/>
                    <a:pt x="47713" y="61712"/>
                    <a:pt x="52403" y="52492"/>
                  </a:cubicBezTo>
                  <a:cubicBezTo>
                    <a:pt x="56106" y="45110"/>
                    <a:pt x="57996" y="36909"/>
                    <a:pt x="57908" y="28604"/>
                  </a:cubicBezTo>
                  <a:lnTo>
                    <a:pt x="57908" y="21479"/>
                  </a:lnTo>
                  <a:cubicBezTo>
                    <a:pt x="51513" y="16064"/>
                    <a:pt x="43557" y="12970"/>
                    <a:pt x="35276" y="12678"/>
                  </a:cubicBezTo>
                  <a:cubicBezTo>
                    <a:pt x="26874" y="12616"/>
                    <a:pt x="18732" y="15666"/>
                    <a:pt x="12339" y="21269"/>
                  </a:cubicBezTo>
                  <a:lnTo>
                    <a:pt x="12339" y="28604"/>
                  </a:lnTo>
                  <a:cubicBezTo>
                    <a:pt x="12215" y="36900"/>
                    <a:pt x="14070" y="45102"/>
                    <a:pt x="17742" y="52492"/>
                  </a:cubicBezTo>
                  <a:cubicBezTo>
                    <a:pt x="22533" y="61712"/>
                    <a:pt x="28446" y="66846"/>
                    <a:pt x="34970" y="661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5" name="Google Shape;1245;p20"/>
            <p:cNvSpPr/>
            <p:nvPr/>
          </p:nvSpPr>
          <p:spPr>
            <a:xfrm>
              <a:off x="6150676" y="2232580"/>
              <a:ext cx="34456" cy="37279"/>
            </a:xfrm>
            <a:custGeom>
              <a:avLst/>
              <a:gdLst/>
              <a:ahLst/>
              <a:cxnLst/>
              <a:rect l="l" t="t" r="r" b="b"/>
              <a:pathLst>
                <a:path w="34456" h="37279" extrusionOk="0">
                  <a:moveTo>
                    <a:pt x="17228" y="37160"/>
                  </a:moveTo>
                  <a:cubicBezTo>
                    <a:pt x="8831" y="38215"/>
                    <a:pt x="1162" y="32152"/>
                    <a:pt x="0" y="23539"/>
                  </a:cubicBezTo>
                  <a:lnTo>
                    <a:pt x="0" y="6356"/>
                  </a:lnTo>
                  <a:cubicBezTo>
                    <a:pt x="19" y="4087"/>
                    <a:pt x="1227" y="2005"/>
                    <a:pt x="3160" y="908"/>
                  </a:cubicBezTo>
                  <a:cubicBezTo>
                    <a:pt x="5066" y="-303"/>
                    <a:pt x="7473" y="-303"/>
                    <a:pt x="9379" y="908"/>
                  </a:cubicBezTo>
                  <a:cubicBezTo>
                    <a:pt x="11722" y="2331"/>
                    <a:pt x="14405" y="3057"/>
                    <a:pt x="17126" y="3004"/>
                  </a:cubicBezTo>
                  <a:cubicBezTo>
                    <a:pt x="19918" y="3108"/>
                    <a:pt x="22680" y="2381"/>
                    <a:pt x="25078" y="908"/>
                  </a:cubicBezTo>
                  <a:cubicBezTo>
                    <a:pt x="28035" y="-887"/>
                    <a:pt x="31848" y="122"/>
                    <a:pt x="33595" y="3161"/>
                  </a:cubicBezTo>
                  <a:cubicBezTo>
                    <a:pt x="34134" y="4099"/>
                    <a:pt x="34430" y="5163"/>
                    <a:pt x="34457" y="6252"/>
                  </a:cubicBezTo>
                  <a:lnTo>
                    <a:pt x="34457" y="23435"/>
                  </a:lnTo>
                  <a:cubicBezTo>
                    <a:pt x="34457" y="31188"/>
                    <a:pt x="26913" y="37160"/>
                    <a:pt x="17228" y="37160"/>
                  </a:cubicBezTo>
                  <a:close/>
                  <a:moveTo>
                    <a:pt x="12437" y="23016"/>
                  </a:moveTo>
                  <a:cubicBezTo>
                    <a:pt x="13814" y="24074"/>
                    <a:pt x="15512" y="24594"/>
                    <a:pt x="17228" y="24482"/>
                  </a:cubicBezTo>
                  <a:cubicBezTo>
                    <a:pt x="18978" y="24610"/>
                    <a:pt x="20713" y="24090"/>
                    <a:pt x="22122" y="23016"/>
                  </a:cubicBezTo>
                  <a:lnTo>
                    <a:pt x="22122" y="15472"/>
                  </a:lnTo>
                  <a:cubicBezTo>
                    <a:pt x="20492" y="15576"/>
                    <a:pt x="18858" y="15576"/>
                    <a:pt x="17228" y="15472"/>
                  </a:cubicBezTo>
                  <a:cubicBezTo>
                    <a:pt x="15633" y="15579"/>
                    <a:pt x="14032" y="15579"/>
                    <a:pt x="12437" y="154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6" name="Google Shape;1246;p20"/>
            <p:cNvSpPr/>
            <p:nvPr/>
          </p:nvSpPr>
          <p:spPr>
            <a:xfrm>
              <a:off x="6100826" y="2243547"/>
              <a:ext cx="103574" cy="87173"/>
            </a:xfrm>
            <a:custGeom>
              <a:avLst/>
              <a:gdLst/>
              <a:ahLst/>
              <a:cxnLst/>
              <a:rect l="l" t="t" r="r" b="b"/>
              <a:pathLst>
                <a:path w="103574" h="87173" extrusionOk="0">
                  <a:moveTo>
                    <a:pt x="87773" y="87173"/>
                  </a:moveTo>
                  <a:lnTo>
                    <a:pt x="6219" y="87173"/>
                  </a:lnTo>
                  <a:cubicBezTo>
                    <a:pt x="2841" y="87231"/>
                    <a:pt x="57" y="84463"/>
                    <a:pt x="1" y="80992"/>
                  </a:cubicBezTo>
                  <a:cubicBezTo>
                    <a:pt x="0" y="80957"/>
                    <a:pt x="0" y="80922"/>
                    <a:pt x="0" y="80886"/>
                  </a:cubicBezTo>
                  <a:lnTo>
                    <a:pt x="0" y="41177"/>
                  </a:lnTo>
                  <a:cubicBezTo>
                    <a:pt x="56" y="18459"/>
                    <a:pt x="17960" y="58"/>
                    <a:pt x="40064" y="0"/>
                  </a:cubicBezTo>
                  <a:lnTo>
                    <a:pt x="56069" y="0"/>
                  </a:lnTo>
                  <a:cubicBezTo>
                    <a:pt x="59480" y="56"/>
                    <a:pt x="62233" y="2885"/>
                    <a:pt x="62287" y="6391"/>
                  </a:cubicBezTo>
                  <a:lnTo>
                    <a:pt x="62287" y="12049"/>
                  </a:lnTo>
                  <a:cubicBezTo>
                    <a:pt x="63664" y="13107"/>
                    <a:pt x="65363" y="13627"/>
                    <a:pt x="67079" y="13516"/>
                  </a:cubicBezTo>
                  <a:cubicBezTo>
                    <a:pt x="68828" y="13643"/>
                    <a:pt x="70564" y="13123"/>
                    <a:pt x="71972" y="12049"/>
                  </a:cubicBezTo>
                  <a:lnTo>
                    <a:pt x="71972" y="6391"/>
                  </a:lnTo>
                  <a:cubicBezTo>
                    <a:pt x="71972" y="2861"/>
                    <a:pt x="74756" y="0"/>
                    <a:pt x="78190" y="0"/>
                  </a:cubicBezTo>
                  <a:lnTo>
                    <a:pt x="97356" y="0"/>
                  </a:lnTo>
                  <a:cubicBezTo>
                    <a:pt x="100790" y="0"/>
                    <a:pt x="103574" y="2861"/>
                    <a:pt x="103574" y="6391"/>
                  </a:cubicBezTo>
                  <a:cubicBezTo>
                    <a:pt x="103574" y="9921"/>
                    <a:pt x="100790" y="12783"/>
                    <a:pt x="97356" y="12783"/>
                  </a:cubicBezTo>
                  <a:lnTo>
                    <a:pt x="84307" y="12783"/>
                  </a:lnTo>
                  <a:cubicBezTo>
                    <a:pt x="84307" y="20326"/>
                    <a:pt x="76661" y="26194"/>
                    <a:pt x="67079" y="26194"/>
                  </a:cubicBezTo>
                  <a:cubicBezTo>
                    <a:pt x="58765" y="27200"/>
                    <a:pt x="51161" y="21280"/>
                    <a:pt x="49850" y="12783"/>
                  </a:cubicBezTo>
                  <a:lnTo>
                    <a:pt x="40166" y="12783"/>
                  </a:lnTo>
                  <a:cubicBezTo>
                    <a:pt x="24908" y="12725"/>
                    <a:pt x="12494" y="25390"/>
                    <a:pt x="12437" y="41072"/>
                  </a:cubicBezTo>
                  <a:cubicBezTo>
                    <a:pt x="12437" y="41107"/>
                    <a:pt x="12437" y="41142"/>
                    <a:pt x="12437" y="41177"/>
                  </a:cubicBezTo>
                  <a:lnTo>
                    <a:pt x="12437" y="74076"/>
                  </a:lnTo>
                  <a:lnTo>
                    <a:pt x="87773" y="74076"/>
                  </a:lnTo>
                  <a:cubicBezTo>
                    <a:pt x="91292" y="74076"/>
                    <a:pt x="94145" y="77008"/>
                    <a:pt x="94145" y="80624"/>
                  </a:cubicBezTo>
                  <a:cubicBezTo>
                    <a:pt x="94145" y="84241"/>
                    <a:pt x="91292" y="87173"/>
                    <a:pt x="87773" y="871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7" name="Google Shape;1247;p20"/>
            <p:cNvSpPr/>
            <p:nvPr/>
          </p:nvSpPr>
          <p:spPr>
            <a:xfrm>
              <a:off x="6281979" y="2087514"/>
              <a:ext cx="12335" cy="35750"/>
            </a:xfrm>
            <a:custGeom>
              <a:avLst/>
              <a:gdLst/>
              <a:ahLst/>
              <a:cxnLst/>
              <a:rect l="l" t="t" r="r" b="b"/>
              <a:pathLst>
                <a:path w="12335" h="35750" extrusionOk="0">
                  <a:moveTo>
                    <a:pt x="6117" y="35751"/>
                  </a:moveTo>
                  <a:cubicBezTo>
                    <a:pt x="2722" y="35693"/>
                    <a:pt x="0" y="32849"/>
                    <a:pt x="0" y="29359"/>
                  </a:cubicBezTo>
                  <a:lnTo>
                    <a:pt x="0" y="5575"/>
                  </a:lnTo>
                  <a:cubicBezTo>
                    <a:pt x="439" y="2074"/>
                    <a:pt x="3556" y="-398"/>
                    <a:pt x="6962" y="53"/>
                  </a:cubicBezTo>
                  <a:cubicBezTo>
                    <a:pt x="9766" y="424"/>
                    <a:pt x="11974" y="2693"/>
                    <a:pt x="12335" y="5575"/>
                  </a:cubicBezTo>
                  <a:lnTo>
                    <a:pt x="12335" y="29359"/>
                  </a:lnTo>
                  <a:cubicBezTo>
                    <a:pt x="12335" y="32889"/>
                    <a:pt x="9551" y="35751"/>
                    <a:pt x="6117" y="3575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8" name="Google Shape;1248;p20"/>
            <p:cNvSpPr/>
            <p:nvPr/>
          </p:nvSpPr>
          <p:spPr>
            <a:xfrm>
              <a:off x="6344862" y="2087089"/>
              <a:ext cx="65839" cy="76619"/>
            </a:xfrm>
            <a:custGeom>
              <a:avLst/>
              <a:gdLst/>
              <a:ahLst/>
              <a:cxnLst/>
              <a:rect l="l" t="t" r="r" b="b"/>
              <a:pathLst>
                <a:path w="65839" h="76619" extrusionOk="0">
                  <a:moveTo>
                    <a:pt x="59245" y="76619"/>
                  </a:moveTo>
                  <a:cubicBezTo>
                    <a:pt x="56228" y="76662"/>
                    <a:pt x="53631" y="74438"/>
                    <a:pt x="53128" y="71380"/>
                  </a:cubicBezTo>
                  <a:cubicBezTo>
                    <a:pt x="46706" y="34080"/>
                    <a:pt x="3686" y="12287"/>
                    <a:pt x="3176" y="12077"/>
                  </a:cubicBezTo>
                  <a:cubicBezTo>
                    <a:pt x="233" y="10418"/>
                    <a:pt x="-859" y="6630"/>
                    <a:pt x="729" y="3591"/>
                  </a:cubicBezTo>
                  <a:cubicBezTo>
                    <a:pt x="2123" y="491"/>
                    <a:pt x="5697" y="-860"/>
                    <a:pt x="8712" y="571"/>
                  </a:cubicBezTo>
                  <a:cubicBezTo>
                    <a:pt x="8770" y="599"/>
                    <a:pt x="8828" y="627"/>
                    <a:pt x="8885" y="657"/>
                  </a:cubicBezTo>
                  <a:cubicBezTo>
                    <a:pt x="10924" y="1600"/>
                    <a:pt x="58123" y="25070"/>
                    <a:pt x="65769" y="69180"/>
                  </a:cubicBezTo>
                  <a:cubicBezTo>
                    <a:pt x="66270" y="72659"/>
                    <a:pt x="64028" y="75931"/>
                    <a:pt x="60672" y="766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9" name="Google Shape;1249;p20"/>
            <p:cNvSpPr/>
            <p:nvPr/>
          </p:nvSpPr>
          <p:spPr>
            <a:xfrm>
              <a:off x="6165966" y="2087084"/>
              <a:ext cx="66141" cy="76624"/>
            </a:xfrm>
            <a:custGeom>
              <a:avLst/>
              <a:gdLst/>
              <a:ahLst/>
              <a:cxnLst/>
              <a:rect l="l" t="t" r="r" b="b"/>
              <a:pathLst>
                <a:path w="66141" h="76624" extrusionOk="0">
                  <a:moveTo>
                    <a:pt x="6322" y="76624"/>
                  </a:moveTo>
                  <a:lnTo>
                    <a:pt x="5098" y="76624"/>
                  </a:lnTo>
                  <a:cubicBezTo>
                    <a:pt x="1720" y="75988"/>
                    <a:pt x="-516" y="72657"/>
                    <a:pt x="103" y="69185"/>
                  </a:cubicBezTo>
                  <a:cubicBezTo>
                    <a:pt x="7749" y="25075"/>
                    <a:pt x="54949" y="1605"/>
                    <a:pt x="57293" y="662"/>
                  </a:cubicBezTo>
                  <a:cubicBezTo>
                    <a:pt x="60316" y="-887"/>
                    <a:pt x="63989" y="375"/>
                    <a:pt x="65497" y="3482"/>
                  </a:cubicBezTo>
                  <a:cubicBezTo>
                    <a:pt x="65515" y="3520"/>
                    <a:pt x="65533" y="3558"/>
                    <a:pt x="65551" y="3596"/>
                  </a:cubicBezTo>
                  <a:cubicBezTo>
                    <a:pt x="67004" y="6779"/>
                    <a:pt x="65683" y="10571"/>
                    <a:pt x="62594" y="12083"/>
                  </a:cubicBezTo>
                  <a:cubicBezTo>
                    <a:pt x="62594" y="12083"/>
                    <a:pt x="18759" y="34085"/>
                    <a:pt x="12336" y="71385"/>
                  </a:cubicBezTo>
                  <a:cubicBezTo>
                    <a:pt x="11802" y="74382"/>
                    <a:pt x="9285" y="76574"/>
                    <a:pt x="6322" y="766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0" name="Google Shape;1250;p20"/>
            <p:cNvSpPr/>
            <p:nvPr/>
          </p:nvSpPr>
          <p:spPr>
            <a:xfrm>
              <a:off x="6266687" y="2037245"/>
              <a:ext cx="42816" cy="44005"/>
            </a:xfrm>
            <a:custGeom>
              <a:avLst/>
              <a:gdLst/>
              <a:ahLst/>
              <a:cxnLst/>
              <a:rect l="l" t="t" r="r" b="b"/>
              <a:pathLst>
                <a:path w="42816" h="44005" extrusionOk="0">
                  <a:moveTo>
                    <a:pt x="21408" y="44006"/>
                  </a:moveTo>
                  <a:cubicBezTo>
                    <a:pt x="9585" y="44006"/>
                    <a:pt x="0" y="34155"/>
                    <a:pt x="0" y="22003"/>
                  </a:cubicBezTo>
                  <a:cubicBezTo>
                    <a:pt x="0" y="9851"/>
                    <a:pt x="9585" y="0"/>
                    <a:pt x="21408" y="0"/>
                  </a:cubicBezTo>
                  <a:cubicBezTo>
                    <a:pt x="33231" y="0"/>
                    <a:pt x="42816" y="9851"/>
                    <a:pt x="42816" y="22003"/>
                  </a:cubicBezTo>
                  <a:cubicBezTo>
                    <a:pt x="42816" y="34155"/>
                    <a:pt x="33231" y="44006"/>
                    <a:pt x="21408" y="44006"/>
                  </a:cubicBezTo>
                  <a:close/>
                  <a:moveTo>
                    <a:pt x="21408" y="12573"/>
                  </a:moveTo>
                  <a:cubicBezTo>
                    <a:pt x="16397" y="12573"/>
                    <a:pt x="12335" y="16749"/>
                    <a:pt x="12336" y="21899"/>
                  </a:cubicBezTo>
                  <a:cubicBezTo>
                    <a:pt x="12336" y="27049"/>
                    <a:pt x="16398" y="31223"/>
                    <a:pt x="21409" y="31223"/>
                  </a:cubicBezTo>
                  <a:cubicBezTo>
                    <a:pt x="26420" y="31223"/>
                    <a:pt x="30482" y="27047"/>
                    <a:pt x="30482" y="21897"/>
                  </a:cubicBezTo>
                  <a:cubicBezTo>
                    <a:pt x="30482" y="21863"/>
                    <a:pt x="30481" y="21828"/>
                    <a:pt x="30481" y="21793"/>
                  </a:cubicBezTo>
                  <a:cubicBezTo>
                    <a:pt x="30316" y="16766"/>
                    <a:pt x="26302" y="12780"/>
                    <a:pt x="21408" y="127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251" name="Google Shape;1251;p20"/>
          <p:cNvCxnSpPr/>
          <p:nvPr/>
        </p:nvCxnSpPr>
        <p:spPr>
          <a:xfrm>
            <a:off x="5107559" y="2042397"/>
            <a:ext cx="0" cy="535800"/>
          </a:xfrm>
          <a:prstGeom prst="straightConnector1">
            <a:avLst/>
          </a:prstGeom>
          <a:noFill/>
          <a:ln w="34925" cap="rnd" cmpd="sng">
            <a:solidFill>
              <a:schemeClr val="accent5"/>
            </a:solidFill>
            <a:prstDash val="solid"/>
            <a:round/>
            <a:headEnd type="none" w="sm" len="sm"/>
            <a:tailEnd type="none" w="sm" len="sm"/>
          </a:ln>
        </p:spPr>
      </p:cxnSp>
      <p:cxnSp>
        <p:nvCxnSpPr>
          <p:cNvPr id="1252" name="Google Shape;1252;p20"/>
          <p:cNvCxnSpPr/>
          <p:nvPr/>
        </p:nvCxnSpPr>
        <p:spPr>
          <a:xfrm>
            <a:off x="8433103" y="2304458"/>
            <a:ext cx="0" cy="535800"/>
          </a:xfrm>
          <a:prstGeom prst="straightConnector1">
            <a:avLst/>
          </a:prstGeom>
          <a:noFill/>
          <a:ln w="34925" cap="rnd" cmpd="sng">
            <a:solidFill>
              <a:schemeClr val="accent1"/>
            </a:solidFill>
            <a:prstDash val="solid"/>
            <a:round/>
            <a:headEnd type="none" w="sm" len="sm"/>
            <a:tailEnd type="none" w="sm" len="sm"/>
          </a:ln>
        </p:spPr>
      </p:cxnSp>
      <p:cxnSp>
        <p:nvCxnSpPr>
          <p:cNvPr id="1253" name="Google Shape;1253;p20"/>
          <p:cNvCxnSpPr/>
          <p:nvPr/>
        </p:nvCxnSpPr>
        <p:spPr>
          <a:xfrm>
            <a:off x="4457770" y="4952987"/>
            <a:ext cx="0" cy="535800"/>
          </a:xfrm>
          <a:prstGeom prst="straightConnector1">
            <a:avLst/>
          </a:prstGeom>
          <a:noFill/>
          <a:ln w="34925" cap="rnd" cmpd="sng">
            <a:solidFill>
              <a:schemeClr val="accent3"/>
            </a:solidFill>
            <a:prstDash val="solid"/>
            <a:round/>
            <a:headEnd type="none" w="sm" len="sm"/>
            <a:tailEnd type="none" w="sm" len="sm"/>
          </a:ln>
        </p:spPr>
      </p:cxnSp>
      <p:cxnSp>
        <p:nvCxnSpPr>
          <p:cNvPr id="1254" name="Google Shape;1254;p20"/>
          <p:cNvCxnSpPr/>
          <p:nvPr/>
        </p:nvCxnSpPr>
        <p:spPr>
          <a:xfrm>
            <a:off x="4444118" y="3774846"/>
            <a:ext cx="0" cy="535800"/>
          </a:xfrm>
          <a:prstGeom prst="straightConnector1">
            <a:avLst/>
          </a:prstGeom>
          <a:noFill/>
          <a:ln w="34925" cap="rnd" cmpd="sng">
            <a:solidFill>
              <a:schemeClr val="accent4"/>
            </a:solidFill>
            <a:prstDash val="solid"/>
            <a:round/>
            <a:headEnd type="none" w="sm" len="sm"/>
            <a:tailEnd type="none" w="sm" len="sm"/>
          </a:ln>
        </p:spPr>
      </p:cxnSp>
      <p:sp>
        <p:nvSpPr>
          <p:cNvPr id="1255" name="Google Shape;1255;p20"/>
          <p:cNvSpPr txBox="1"/>
          <p:nvPr/>
        </p:nvSpPr>
        <p:spPr>
          <a:xfrm flipH="1">
            <a:off x="8808135" y="4800709"/>
            <a:ext cx="2687100" cy="1508400"/>
          </a:xfrm>
          <a:prstGeom prst="rect">
            <a:avLst/>
          </a:prstGeom>
          <a:noFill/>
          <a:ln>
            <a:noFill/>
          </a:ln>
        </p:spPr>
        <p:txBody>
          <a:bodyPr spcFirstLastPara="1" wrap="square" lIns="0" tIns="0" rIns="0" bIns="0" anchor="ctr" anchorCtr="0">
            <a:spAutoFit/>
          </a:bodyPr>
          <a:lstStyle/>
          <a:p>
            <a:pPr marL="0" marR="0" lvl="0" indent="0" algn="l" rtl="0">
              <a:lnSpc>
                <a:spcPct val="150000"/>
              </a:lnSpc>
              <a:spcBef>
                <a:spcPts val="0"/>
              </a:spcBef>
              <a:spcAft>
                <a:spcPts val="0"/>
              </a:spcAft>
              <a:buClr>
                <a:schemeClr val="accent3"/>
              </a:buClr>
              <a:buSzPts val="1400"/>
              <a:buFont typeface="Noto Sans Symbols"/>
              <a:buNone/>
            </a:pPr>
            <a:r>
              <a:rPr lang="en-US" sz="1400" b="1" dirty="0">
                <a:solidFill>
                  <a:schemeClr val="accent3"/>
                </a:solidFill>
                <a:latin typeface="Calibri"/>
                <a:ea typeface="Calibri"/>
                <a:cs typeface="Calibri"/>
                <a:sym typeface="Calibri"/>
              </a:rPr>
              <a:t>Government Grant</a:t>
            </a:r>
            <a:br>
              <a:rPr lang="en-US" sz="1400" b="1" dirty="0">
                <a:solidFill>
                  <a:schemeClr val="accent3"/>
                </a:solidFill>
                <a:latin typeface="Calibri"/>
                <a:ea typeface="Calibri"/>
                <a:cs typeface="Calibri"/>
                <a:sym typeface="Calibri"/>
              </a:rPr>
            </a:br>
            <a:r>
              <a:rPr lang="en-US" sz="1400" dirty="0">
                <a:solidFill>
                  <a:schemeClr val="lt1"/>
                </a:solidFill>
                <a:latin typeface="Calibri"/>
                <a:ea typeface="Calibri"/>
                <a:cs typeface="Calibri"/>
                <a:sym typeface="Calibri"/>
              </a:rPr>
              <a:t>Reducing bandwidth Through New Mechanism Encode Transformation Filtering (ETF) for 360 degree Video for Online Education System.</a:t>
            </a:r>
            <a:endParaRPr dirty="0"/>
          </a:p>
        </p:txBody>
      </p:sp>
      <p:cxnSp>
        <p:nvCxnSpPr>
          <p:cNvPr id="1256" name="Google Shape;1256;p20"/>
          <p:cNvCxnSpPr/>
          <p:nvPr/>
        </p:nvCxnSpPr>
        <p:spPr>
          <a:xfrm>
            <a:off x="8813866" y="5712817"/>
            <a:ext cx="0" cy="535800"/>
          </a:xfrm>
          <a:prstGeom prst="straightConnector1">
            <a:avLst/>
          </a:prstGeom>
          <a:noFill/>
          <a:ln w="34925" cap="rnd" cmpd="sng">
            <a:solidFill>
              <a:schemeClr val="accent3"/>
            </a:solidFill>
            <a:prstDash val="solid"/>
            <a:round/>
            <a:headEnd type="none" w="sm" len="sm"/>
            <a:tailEnd type="none" w="sm" len="sm"/>
          </a:ln>
        </p:spPr>
      </p:cxnSp>
      <p:sp>
        <p:nvSpPr>
          <p:cNvPr id="1257" name="Google Shape;1257;p20"/>
          <p:cNvSpPr txBox="1"/>
          <p:nvPr/>
        </p:nvSpPr>
        <p:spPr>
          <a:xfrm>
            <a:off x="2819284" y="5794596"/>
            <a:ext cx="3058200" cy="1339200"/>
          </a:xfrm>
          <a:prstGeom prst="rect">
            <a:avLst/>
          </a:prstGeom>
          <a:noFill/>
          <a:ln>
            <a:noFill/>
          </a:ln>
        </p:spPr>
        <p:txBody>
          <a:bodyPr spcFirstLastPara="1" wrap="square" lIns="0" tIns="0" rIns="0" bIns="0" anchor="ctr" anchorCtr="0">
            <a:spAutoFit/>
          </a:bodyPr>
          <a:lstStyle/>
          <a:p>
            <a:pPr marL="0" marR="0" lvl="0" indent="0" algn="l" rtl="0">
              <a:lnSpc>
                <a:spcPct val="150000"/>
              </a:lnSpc>
              <a:spcBef>
                <a:spcPts val="0"/>
              </a:spcBef>
              <a:spcAft>
                <a:spcPts val="0"/>
              </a:spcAft>
              <a:buClr>
                <a:srgbClr val="FAF0E5"/>
              </a:buClr>
              <a:buSzPts val="1400"/>
              <a:buFont typeface="Noto Sans Symbols"/>
              <a:buNone/>
            </a:pPr>
            <a:r>
              <a:rPr lang="en-US" sz="1400" b="1">
                <a:solidFill>
                  <a:srgbClr val="FAF0E5"/>
                </a:solidFill>
                <a:latin typeface="Calibri"/>
                <a:ea typeface="Calibri"/>
                <a:cs typeface="Calibri"/>
                <a:sym typeface="Calibri"/>
              </a:rPr>
              <a:t>Virtual Reality /Augmented Reality</a:t>
            </a:r>
            <a:r>
              <a:rPr lang="en-US" sz="1400" b="1">
                <a:solidFill>
                  <a:schemeClr val="accent2"/>
                </a:solidFill>
                <a:latin typeface="Calibri"/>
                <a:ea typeface="Calibri"/>
                <a:cs typeface="Calibri"/>
                <a:sym typeface="Calibri"/>
              </a:rPr>
              <a:t/>
            </a:r>
            <a:br>
              <a:rPr lang="en-US" sz="1400" b="1">
                <a:solidFill>
                  <a:schemeClr val="accent2"/>
                </a:solidFill>
                <a:latin typeface="Calibri"/>
                <a:ea typeface="Calibri"/>
                <a:cs typeface="Calibri"/>
                <a:sym typeface="Calibri"/>
              </a:rPr>
            </a:br>
            <a:r>
              <a:rPr lang="en-US" sz="1400">
                <a:solidFill>
                  <a:schemeClr val="lt1"/>
                </a:solidFill>
                <a:latin typeface="Calibri"/>
                <a:ea typeface="Calibri"/>
                <a:cs typeface="Calibri"/>
                <a:sym typeface="Calibri"/>
              </a:rPr>
              <a:t>360 Degree Video</a:t>
            </a:r>
            <a:br>
              <a:rPr lang="en-US" sz="1400">
                <a:solidFill>
                  <a:schemeClr val="lt1"/>
                </a:solidFill>
                <a:latin typeface="Calibri"/>
                <a:ea typeface="Calibri"/>
                <a:cs typeface="Calibri"/>
                <a:sym typeface="Calibri"/>
              </a:rPr>
            </a:br>
            <a:r>
              <a:rPr lang="en-US" sz="1400">
                <a:solidFill>
                  <a:schemeClr val="lt1"/>
                </a:solidFill>
                <a:latin typeface="Calibri"/>
                <a:ea typeface="Calibri"/>
                <a:cs typeface="Calibri"/>
                <a:sym typeface="Calibri"/>
              </a:rPr>
              <a:t>Bandwidth network reduction  </a:t>
            </a:r>
            <a:endParaRPr/>
          </a:p>
          <a:p>
            <a:pPr marL="0" marR="0" lvl="0" indent="0" algn="l" rtl="0">
              <a:lnSpc>
                <a:spcPct val="150000"/>
              </a:lnSpc>
              <a:spcBef>
                <a:spcPts val="1200"/>
              </a:spcBef>
              <a:spcAft>
                <a:spcPts val="0"/>
              </a:spcAft>
              <a:buClr>
                <a:schemeClr val="lt1"/>
              </a:buClr>
              <a:buSzPts val="1400"/>
              <a:buFont typeface="Noto Sans Symbols"/>
              <a:buNone/>
            </a:pPr>
            <a:r>
              <a:rPr lang="en-US" sz="1400">
                <a:solidFill>
                  <a:schemeClr val="lt1"/>
                </a:solidFill>
                <a:latin typeface="Calibri"/>
                <a:ea typeface="Calibri"/>
                <a:cs typeface="Calibri"/>
                <a:sym typeface="Calibri"/>
              </a:rPr>
              <a:t>. </a:t>
            </a:r>
            <a:endParaRPr/>
          </a:p>
        </p:txBody>
      </p:sp>
      <p:pic>
        <p:nvPicPr>
          <p:cNvPr id="1258" name="Google Shape;1258;p20"/>
          <p:cNvPicPr preferRelativeResize="0"/>
          <p:nvPr/>
        </p:nvPicPr>
        <p:blipFill rotWithShape="1">
          <a:blip r:embed="rId4">
            <a:alphaModFix/>
          </a:blip>
          <a:srcRect/>
          <a:stretch/>
        </p:blipFill>
        <p:spPr>
          <a:xfrm>
            <a:off x="346175" y="1745183"/>
            <a:ext cx="1675640" cy="1515139"/>
          </a:xfrm>
          <a:prstGeom prst="rect">
            <a:avLst/>
          </a:prstGeom>
          <a:noFill/>
          <a:ln>
            <a:noFill/>
          </a:ln>
        </p:spPr>
      </p:pic>
      <p:pic>
        <p:nvPicPr>
          <p:cNvPr id="1259" name="Google Shape;1259;p20"/>
          <p:cNvPicPr preferRelativeResize="0"/>
          <p:nvPr/>
        </p:nvPicPr>
        <p:blipFill rotWithShape="1">
          <a:blip r:embed="rId5">
            <a:alphaModFix/>
          </a:blip>
          <a:srcRect/>
          <a:stretch/>
        </p:blipFill>
        <p:spPr>
          <a:xfrm>
            <a:off x="9487393" y="1830010"/>
            <a:ext cx="2751305" cy="1409958"/>
          </a:xfrm>
          <a:prstGeom prst="rect">
            <a:avLst/>
          </a:prstGeom>
          <a:noFill/>
          <a:ln>
            <a:noFill/>
          </a:ln>
        </p:spPr>
      </p:pic>
      <p:pic>
        <p:nvPicPr>
          <p:cNvPr id="1260" name="Google Shape;1260;p20"/>
          <p:cNvPicPr preferRelativeResize="0"/>
          <p:nvPr/>
        </p:nvPicPr>
        <p:blipFill rotWithShape="1">
          <a:blip r:embed="rId6">
            <a:alphaModFix/>
          </a:blip>
          <a:srcRect t="32472" b="32805"/>
          <a:stretch/>
        </p:blipFill>
        <p:spPr>
          <a:xfrm>
            <a:off x="9328721" y="4299205"/>
            <a:ext cx="2211052" cy="390732"/>
          </a:xfrm>
          <a:prstGeom prst="rect">
            <a:avLst/>
          </a:prstGeom>
          <a:noFill/>
          <a:ln>
            <a:noFill/>
          </a:ln>
        </p:spPr>
      </p:pic>
      <p:sp>
        <p:nvSpPr>
          <p:cNvPr id="1261" name="Google Shape;1261;p20"/>
          <p:cNvSpPr txBox="1"/>
          <p:nvPr/>
        </p:nvSpPr>
        <p:spPr>
          <a:xfrm>
            <a:off x="505300" y="215825"/>
            <a:ext cx="8631300" cy="341100"/>
          </a:xfrm>
          <a:prstGeom prst="rect">
            <a:avLst/>
          </a:prstGeom>
          <a:noFill/>
          <a:ln>
            <a:noFill/>
          </a:ln>
        </p:spPr>
        <p:txBody>
          <a:bodyPr spcFirstLastPara="1" wrap="square" lIns="91425" tIns="45700" rIns="91425" bIns="45700" anchor="t" anchorCtr="0">
            <a:spAutoFit/>
          </a:bodyPr>
          <a:lstStyle/>
          <a:p>
            <a:pPr marL="12700" marR="330835" lvl="0" indent="0" algn="l" rtl="0">
              <a:lnSpc>
                <a:spcPct val="62156"/>
              </a:lnSpc>
              <a:spcBef>
                <a:spcPts val="0"/>
              </a:spcBef>
              <a:spcAft>
                <a:spcPts val="0"/>
              </a:spcAft>
              <a:buNone/>
            </a:pPr>
            <a:r>
              <a:rPr lang="en-US" sz="2600" b="1">
                <a:solidFill>
                  <a:srgbClr val="FAEF0E"/>
                </a:solidFill>
              </a:rPr>
              <a:t>Pervasive Computing Research  Group (PCRG) </a:t>
            </a:r>
            <a:endParaRPr sz="2600" b="1">
              <a:solidFill>
                <a:srgbClr val="FAEF0E"/>
              </a:solidFill>
            </a:endParaRPr>
          </a:p>
        </p:txBody>
      </p:sp>
      <p:sp>
        <p:nvSpPr>
          <p:cNvPr id="1262" name="Google Shape;1262;p20"/>
          <p:cNvSpPr txBox="1"/>
          <p:nvPr/>
        </p:nvSpPr>
        <p:spPr>
          <a:xfrm>
            <a:off x="505300" y="476617"/>
            <a:ext cx="11448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rgbClr val="FFC000"/>
                </a:solidFill>
                <a:latin typeface="Open Sans"/>
                <a:ea typeface="Open Sans"/>
                <a:cs typeface="Open Sans"/>
                <a:sym typeface="Open Sans"/>
              </a:rPr>
              <a:t>Niche Area</a:t>
            </a:r>
            <a:endParaRPr sz="1600" dirty="0">
              <a:solidFill>
                <a:srgbClr val="FFC000"/>
              </a:solidFill>
              <a:latin typeface="Open Sans"/>
              <a:ea typeface="Open Sans"/>
              <a:cs typeface="Open Sans"/>
              <a:sym typeface="Open Sans"/>
            </a:endParaRPr>
          </a:p>
          <a:p>
            <a:pPr marL="0" lvl="0" indent="0" algn="just" rtl="0">
              <a:spcBef>
                <a:spcPts val="0"/>
              </a:spcBef>
              <a:spcAft>
                <a:spcPts val="0"/>
              </a:spcAft>
              <a:buNone/>
            </a:pPr>
            <a:r>
              <a:rPr lang="en-US" sz="1600" dirty="0">
                <a:solidFill>
                  <a:schemeClr val="lt1"/>
                </a:solidFill>
                <a:latin typeface="Open Sans"/>
                <a:ea typeface="Open Sans"/>
                <a:cs typeface="Open Sans"/>
                <a:sym typeface="Open Sans"/>
              </a:rPr>
              <a:t>Internet of Things, Wireless Sensor Network, Wireless Mesh Network, Mobile Ad Hoc Network (MANET), Vehicular Ad Hoc Network (VANET), Wireless Body Area Network, Cloud Computing, Network Security, </a:t>
            </a:r>
            <a:r>
              <a:rPr lang="en-US" sz="1600" dirty="0" err="1">
                <a:solidFill>
                  <a:schemeClr val="lt1"/>
                </a:solidFill>
                <a:latin typeface="Open Sans"/>
                <a:ea typeface="Open Sans"/>
                <a:cs typeface="Open Sans"/>
                <a:sym typeface="Open Sans"/>
              </a:rPr>
              <a:t>Blockchain</a:t>
            </a:r>
            <a:r>
              <a:rPr lang="en-US" sz="1600" dirty="0">
                <a:solidFill>
                  <a:schemeClr val="lt1"/>
                </a:solidFill>
                <a:latin typeface="Open Sans"/>
                <a:ea typeface="Open Sans"/>
                <a:cs typeface="Open Sans"/>
                <a:sym typeface="Open Sans"/>
              </a:rPr>
              <a:t>.</a:t>
            </a:r>
            <a:endParaRPr sz="1600" dirty="0"/>
          </a:p>
        </p:txBody>
      </p:sp>
      <p:sp>
        <p:nvSpPr>
          <p:cNvPr id="114" name="Slide Number Placeholder 1">
            <a:extLst>
              <a:ext uri="{FF2B5EF4-FFF2-40B4-BE49-F238E27FC236}">
                <a16:creationId xmlns:a16="http://schemas.microsoft.com/office/drawing/2014/main" id="{0241BB6B-D90F-438C-1967-E9DFB993976C}"/>
              </a:ext>
            </a:extLst>
          </p:cNvPr>
          <p:cNvSpPr txBox="1">
            <a:spLocks/>
          </p:cNvSpPr>
          <p:nvPr/>
        </p:nvSpPr>
        <p:spPr>
          <a:xfrm>
            <a:off x="11916655" y="6620321"/>
            <a:ext cx="38910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19</a:t>
            </a:r>
            <a:endParaRPr lang="en-US" sz="1200" dirty="0"/>
          </a:p>
        </p:txBody>
      </p:sp>
    </p:spTree>
    <p:extLst>
      <p:ext uri="{BB962C8B-B14F-4D97-AF65-F5344CB8AC3E}">
        <p14:creationId xmlns:p14="http://schemas.microsoft.com/office/powerpoint/2010/main" val="3624257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pic>
        <p:nvPicPr>
          <p:cNvPr id="1267" name="Google Shape;1267;p22"/>
          <p:cNvPicPr preferRelativeResize="0"/>
          <p:nvPr/>
        </p:nvPicPr>
        <p:blipFill>
          <a:blip r:embed="rId3">
            <a:alphaModFix amt="4000"/>
          </a:blip>
          <a:stretch>
            <a:fillRect/>
          </a:stretch>
        </p:blipFill>
        <p:spPr>
          <a:xfrm>
            <a:off x="0" y="0"/>
            <a:ext cx="12192000" cy="6858000"/>
          </a:xfrm>
          <a:prstGeom prst="rect">
            <a:avLst/>
          </a:prstGeom>
          <a:noFill/>
          <a:ln>
            <a:noFill/>
          </a:ln>
        </p:spPr>
      </p:pic>
      <p:sp>
        <p:nvSpPr>
          <p:cNvPr id="1268" name="Google Shape;1268;p22"/>
          <p:cNvSpPr/>
          <p:nvPr/>
        </p:nvSpPr>
        <p:spPr>
          <a:xfrm>
            <a:off x="11281121" y="-9809"/>
            <a:ext cx="896400" cy="6349500"/>
          </a:xfrm>
          <a:prstGeom prst="rect">
            <a:avLst/>
          </a:prstGeom>
          <a:solidFill>
            <a:srgbClr val="C04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9" name="Google Shape;1269;p22"/>
          <p:cNvPicPr preferRelativeResize="0"/>
          <p:nvPr/>
        </p:nvPicPr>
        <p:blipFill rotWithShape="1">
          <a:blip r:embed="rId4">
            <a:alphaModFix/>
          </a:blip>
          <a:srcRect l="61217" r="24417"/>
          <a:stretch/>
        </p:blipFill>
        <p:spPr>
          <a:xfrm flipH="1">
            <a:off x="11505621" y="-246074"/>
            <a:ext cx="375295" cy="6858000"/>
          </a:xfrm>
          <a:prstGeom prst="rect">
            <a:avLst/>
          </a:prstGeom>
          <a:noFill/>
          <a:ln>
            <a:noFill/>
          </a:ln>
        </p:spPr>
      </p:pic>
      <p:sp>
        <p:nvSpPr>
          <p:cNvPr id="1270" name="Google Shape;1270;p22"/>
          <p:cNvSpPr/>
          <p:nvPr/>
        </p:nvSpPr>
        <p:spPr>
          <a:xfrm>
            <a:off x="2746275" y="1715350"/>
            <a:ext cx="5463600" cy="654300"/>
          </a:xfrm>
          <a:prstGeom prst="rect">
            <a:avLst/>
          </a:prstGeom>
          <a:noFill/>
          <a:ln>
            <a:noFill/>
          </a:ln>
        </p:spPr>
        <p:txBody>
          <a:bodyPr spcFirstLastPara="1" wrap="square" lIns="91425" tIns="45700" rIns="91425" bIns="45700" anchor="t" anchorCtr="0">
            <a:spAutoFit/>
          </a:bodyPr>
          <a:lstStyle/>
          <a:p>
            <a:pPr marL="0" marR="0" lvl="0" indent="0" algn="ctr" rtl="0">
              <a:lnSpc>
                <a:spcPct val="117499"/>
              </a:lnSpc>
              <a:spcBef>
                <a:spcPts val="0"/>
              </a:spcBef>
              <a:spcAft>
                <a:spcPts val="0"/>
              </a:spcAft>
              <a:buNone/>
            </a:pPr>
            <a:r>
              <a:rPr lang="en-US" sz="2200" b="1" dirty="0">
                <a:solidFill>
                  <a:srgbClr val="FFFFFF"/>
                </a:solidFill>
                <a:latin typeface="Arial"/>
                <a:ea typeface="Arial"/>
                <a:cs typeface="Arial"/>
                <a:sym typeface="Arial"/>
              </a:rPr>
              <a:t>Signature</a:t>
            </a:r>
            <a:r>
              <a:rPr lang="en-US" sz="2200" b="1" dirty="0">
                <a:solidFill>
                  <a:srgbClr val="FFC500"/>
                </a:solidFill>
                <a:latin typeface="Arial"/>
                <a:ea typeface="Arial"/>
                <a:cs typeface="Arial"/>
                <a:sym typeface="Arial"/>
              </a:rPr>
              <a:t> </a:t>
            </a:r>
            <a:r>
              <a:rPr lang="en-US" sz="2200" b="1" dirty="0">
                <a:solidFill>
                  <a:srgbClr val="F0B2B3"/>
                </a:solidFill>
                <a:highlight>
                  <a:srgbClr val="FFFFFF"/>
                </a:highlight>
                <a:latin typeface="Arial"/>
                <a:ea typeface="Arial"/>
                <a:cs typeface="Arial"/>
                <a:sym typeface="Arial"/>
              </a:rPr>
              <a:t>Projects</a:t>
            </a:r>
            <a:endParaRPr sz="2200" b="1" dirty="0">
              <a:solidFill>
                <a:srgbClr val="F0B2B3"/>
              </a:solidFill>
              <a:highlight>
                <a:srgbClr val="FFFFFF"/>
              </a:highlight>
              <a:latin typeface="Arial"/>
              <a:ea typeface="Arial"/>
              <a:cs typeface="Arial"/>
              <a:sym typeface="Arial"/>
            </a:endParaRPr>
          </a:p>
        </p:txBody>
      </p:sp>
      <p:sp>
        <p:nvSpPr>
          <p:cNvPr id="1271" name="Google Shape;1271;p22"/>
          <p:cNvSpPr txBox="1"/>
          <p:nvPr/>
        </p:nvSpPr>
        <p:spPr>
          <a:xfrm>
            <a:off x="2421325" y="2116075"/>
            <a:ext cx="3709500" cy="5814000"/>
          </a:xfrm>
          <a:prstGeom prst="rect">
            <a:avLst/>
          </a:prstGeom>
          <a:noFill/>
          <a:ln>
            <a:noFill/>
          </a:ln>
        </p:spPr>
        <p:txBody>
          <a:bodyPr spcFirstLastPara="1" wrap="square" lIns="68550" tIns="34275" rIns="68550" bIns="34275" anchor="t" anchorCtr="0">
            <a:noAutofit/>
          </a:bodyPr>
          <a:lstStyle/>
          <a:p>
            <a:pPr marL="0" marR="0" lvl="0" indent="0" algn="l" rtl="0">
              <a:lnSpc>
                <a:spcPct val="90000"/>
              </a:lnSpc>
              <a:spcBef>
                <a:spcPts val="0"/>
              </a:spcBef>
              <a:spcAft>
                <a:spcPts val="0"/>
              </a:spcAft>
              <a:buClr>
                <a:schemeClr val="dk1"/>
              </a:buClr>
              <a:buSzPts val="2400"/>
              <a:buFont typeface="Arial"/>
              <a:buNone/>
            </a:pPr>
            <a:r>
              <a:rPr lang="en-US" sz="1200" b="1">
                <a:solidFill>
                  <a:srgbClr val="FFFF00"/>
                </a:solidFill>
                <a:latin typeface="Arial"/>
                <a:ea typeface="Arial"/>
                <a:cs typeface="Arial"/>
                <a:sym typeface="Arial"/>
              </a:rPr>
              <a:t>SOFTWARE QUALITY ASSURANCE FOR KLANG VALLEY MASS RAPID TRANSIT (KVMRT) LINE 2</a:t>
            </a:r>
            <a:r>
              <a:rPr lang="en-US" b="1">
                <a:solidFill>
                  <a:srgbClr val="FFFF00"/>
                </a:solidFill>
                <a:latin typeface="Arial"/>
                <a:ea typeface="Arial"/>
                <a:cs typeface="Arial"/>
                <a:sym typeface="Arial"/>
              </a:rPr>
              <a:t/>
            </a:r>
            <a:br>
              <a:rPr lang="en-US" b="1">
                <a:solidFill>
                  <a:srgbClr val="FFFF00"/>
                </a:solidFill>
                <a:latin typeface="Arial"/>
                <a:ea typeface="Arial"/>
                <a:cs typeface="Arial"/>
                <a:sym typeface="Arial"/>
              </a:rPr>
            </a:br>
            <a:r>
              <a:rPr lang="en-US" b="1">
                <a:solidFill>
                  <a:srgbClr val="FFFF00"/>
                </a:solidFill>
                <a:latin typeface="Arial"/>
                <a:ea typeface="Arial"/>
                <a:cs typeface="Arial"/>
                <a:sym typeface="Arial"/>
              </a:rPr>
              <a:t/>
            </a:r>
            <a:br>
              <a:rPr lang="en-US" b="1">
                <a:solidFill>
                  <a:srgbClr val="FFFF00"/>
                </a:solidFill>
                <a:latin typeface="Arial"/>
                <a:ea typeface="Arial"/>
                <a:cs typeface="Arial"/>
                <a:sym typeface="Arial"/>
              </a:rPr>
            </a:br>
            <a:r>
              <a:rPr lang="en-US" sz="1200" b="1">
                <a:solidFill>
                  <a:srgbClr val="FFFFFF"/>
                </a:solidFill>
                <a:highlight>
                  <a:srgbClr val="008000"/>
                </a:highlight>
                <a:latin typeface="Arial"/>
                <a:ea typeface="Arial"/>
                <a:cs typeface="Arial"/>
                <a:sym typeface="Arial"/>
              </a:rPr>
              <a:t>Client: Sapura EV Dynamic Consortium (SECO</a:t>
            </a:r>
            <a:r>
              <a:rPr lang="en-US" sz="1200" b="1">
                <a:solidFill>
                  <a:srgbClr val="7F7F7F"/>
                </a:solidFill>
                <a:highlight>
                  <a:srgbClr val="008000"/>
                </a:highlight>
                <a:latin typeface="Arial"/>
                <a:ea typeface="Arial"/>
                <a:cs typeface="Arial"/>
                <a:sym typeface="Arial"/>
              </a:rPr>
              <a:t>)</a:t>
            </a: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1">
                <a:solidFill>
                  <a:srgbClr val="FFFF00"/>
                </a:solidFill>
                <a:latin typeface="Arial"/>
                <a:ea typeface="Arial"/>
                <a:cs typeface="Arial"/>
                <a:sym typeface="Arial"/>
              </a:rPr>
              <a:t>SOFTWARE QUALITY ASSURANCE FOR Rapid Transit System (RTS) Link</a:t>
            </a:r>
            <a:r>
              <a:rPr lang="en-US" sz="1200" b="1">
                <a:solidFill>
                  <a:srgbClr val="6D6D6D"/>
                </a:solidFill>
                <a:latin typeface="Arial"/>
                <a:ea typeface="Arial"/>
                <a:cs typeface="Arial"/>
                <a:sym typeface="Arial"/>
              </a:rPr>
              <a:t/>
            </a:r>
            <a:br>
              <a:rPr lang="en-US" sz="1200" b="1">
                <a:solidFill>
                  <a:srgbClr val="6D6D6D"/>
                </a:solidFill>
                <a:latin typeface="Arial"/>
                <a:ea typeface="Arial"/>
                <a:cs typeface="Arial"/>
                <a:sym typeface="Arial"/>
              </a:rPr>
            </a:br>
            <a:r>
              <a:rPr lang="en-US" b="1">
                <a:solidFill>
                  <a:srgbClr val="262626"/>
                </a:solidFill>
                <a:latin typeface="Arial"/>
                <a:ea typeface="Arial"/>
                <a:cs typeface="Arial"/>
                <a:sym typeface="Arial"/>
              </a:rPr>
              <a:t/>
            </a:r>
            <a:br>
              <a:rPr lang="en-US" b="1">
                <a:solidFill>
                  <a:srgbClr val="262626"/>
                </a:solidFill>
                <a:latin typeface="Arial"/>
                <a:ea typeface="Arial"/>
                <a:cs typeface="Arial"/>
                <a:sym typeface="Arial"/>
              </a:rPr>
            </a:br>
            <a:r>
              <a:rPr lang="en-US" sz="1200" b="1">
                <a:solidFill>
                  <a:srgbClr val="FFFFFF"/>
                </a:solidFill>
                <a:highlight>
                  <a:srgbClr val="008000"/>
                </a:highlight>
                <a:latin typeface="Arial"/>
                <a:ea typeface="Arial"/>
                <a:cs typeface="Arial"/>
                <a:sym typeface="Arial"/>
              </a:rPr>
              <a:t>Client: Sapura Rail Systems Sdn Bhd and RTS Operations Pte Ltd</a:t>
            </a:r>
            <a:r>
              <a:rPr lang="en-US" sz="1200" b="0">
                <a:solidFill>
                  <a:srgbClr val="7F7F7F"/>
                </a:solidFill>
                <a:latin typeface="Arial"/>
                <a:ea typeface="Arial"/>
                <a:cs typeface="Arial"/>
                <a:sym typeface="Arial"/>
              </a:rPr>
              <a:t/>
            </a:r>
            <a:br>
              <a:rPr lang="en-US" sz="1200" b="0">
                <a:solidFill>
                  <a:srgbClr val="7F7F7F"/>
                </a:solidFill>
                <a:latin typeface="Arial"/>
                <a:ea typeface="Arial"/>
                <a:cs typeface="Arial"/>
                <a:sym typeface="Arial"/>
              </a:rPr>
            </a:b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1">
                <a:solidFill>
                  <a:srgbClr val="FFFF00"/>
                </a:solidFill>
                <a:latin typeface="Arial"/>
                <a:ea typeface="Arial"/>
                <a:cs typeface="Arial"/>
                <a:sym typeface="Arial"/>
              </a:rPr>
              <a:t>THE DESIGN OF SERVICE-ORIENTED ARCHITECTURE FOR VARIOUS GOVERNMENT AGENCIES</a:t>
            </a:r>
            <a:br>
              <a:rPr lang="en-US" sz="1200" b="1">
                <a:solidFill>
                  <a:srgbClr val="FFFF00"/>
                </a:solidFill>
                <a:latin typeface="Arial"/>
                <a:ea typeface="Arial"/>
                <a:cs typeface="Arial"/>
                <a:sym typeface="Arial"/>
              </a:rPr>
            </a:br>
            <a:r>
              <a:rPr lang="en-US" sz="1200" b="1">
                <a:solidFill>
                  <a:srgbClr val="FFFF00"/>
                </a:solidFill>
                <a:latin typeface="Arial"/>
                <a:ea typeface="Arial"/>
                <a:cs typeface="Arial"/>
                <a:sym typeface="Arial"/>
              </a:rPr>
              <a:t/>
            </a:r>
            <a:br>
              <a:rPr lang="en-US" sz="1200" b="1">
                <a:solidFill>
                  <a:srgbClr val="FFFF00"/>
                </a:solidFill>
                <a:latin typeface="Arial"/>
                <a:ea typeface="Arial"/>
                <a:cs typeface="Arial"/>
                <a:sym typeface="Arial"/>
              </a:rPr>
            </a:br>
            <a:r>
              <a:rPr lang="en-US" sz="1200" b="1">
                <a:solidFill>
                  <a:srgbClr val="FFFFFF"/>
                </a:solidFill>
                <a:highlight>
                  <a:srgbClr val="008000"/>
                </a:highlight>
                <a:latin typeface="Arial"/>
                <a:ea typeface="Arial"/>
                <a:cs typeface="Arial"/>
                <a:sym typeface="Arial"/>
              </a:rPr>
              <a:t>Client: GATES IT Sdn. Bhd</a:t>
            </a:r>
            <a:r>
              <a:rPr lang="en-US" sz="1200" b="1">
                <a:solidFill>
                  <a:srgbClr val="FFC500"/>
                </a:solidFill>
                <a:highlight>
                  <a:srgbClr val="008000"/>
                </a:highlight>
                <a:latin typeface="Arial"/>
                <a:ea typeface="Arial"/>
                <a:cs typeface="Arial"/>
                <a:sym typeface="Arial"/>
              </a:rPr>
              <a:t>.</a:t>
            </a:r>
            <a:r>
              <a:rPr lang="en-US" sz="1200" b="0">
                <a:solidFill>
                  <a:srgbClr val="7F7F7F"/>
                </a:solidFill>
                <a:latin typeface="Arial"/>
                <a:ea typeface="Arial"/>
                <a:cs typeface="Arial"/>
                <a:sym typeface="Arial"/>
              </a:rPr>
              <a:t/>
            </a:r>
            <a:br>
              <a:rPr lang="en-US" sz="1200" b="0">
                <a:solidFill>
                  <a:srgbClr val="7F7F7F"/>
                </a:solidFill>
                <a:latin typeface="Arial"/>
                <a:ea typeface="Arial"/>
                <a:cs typeface="Arial"/>
                <a:sym typeface="Arial"/>
              </a:rPr>
            </a:b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1">
                <a:solidFill>
                  <a:srgbClr val="FFFF00"/>
                </a:solidFill>
                <a:latin typeface="Arial"/>
                <a:ea typeface="Arial"/>
                <a:cs typeface="Arial"/>
                <a:sym typeface="Arial"/>
              </a:rPr>
              <a:t>(i-WTP) Water Management System </a:t>
            </a:r>
            <a:br>
              <a:rPr lang="en-US" sz="1200" b="1">
                <a:solidFill>
                  <a:srgbClr val="FFFF00"/>
                </a:solidFill>
                <a:latin typeface="Arial"/>
                <a:ea typeface="Arial"/>
                <a:cs typeface="Arial"/>
                <a:sym typeface="Arial"/>
              </a:rPr>
            </a:b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1">
                <a:solidFill>
                  <a:srgbClr val="FFFFFF"/>
                </a:solidFill>
                <a:highlight>
                  <a:srgbClr val="008000"/>
                </a:highlight>
                <a:latin typeface="Arial"/>
                <a:ea typeface="Arial"/>
                <a:cs typeface="Arial"/>
                <a:sym typeface="Arial"/>
              </a:rPr>
              <a:t>Industrial Collaborator: SAJ Sdn. Bhd</a:t>
            </a:r>
            <a:r>
              <a:rPr lang="en-US" sz="1200" b="1">
                <a:solidFill>
                  <a:srgbClr val="FFC500"/>
                </a:solidFill>
                <a:highlight>
                  <a:srgbClr val="008000"/>
                </a:highlight>
                <a:latin typeface="Arial"/>
                <a:ea typeface="Arial"/>
                <a:cs typeface="Arial"/>
                <a:sym typeface="Arial"/>
              </a:rPr>
              <a:t>.</a:t>
            </a: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1">
                <a:solidFill>
                  <a:srgbClr val="FFFF00"/>
                </a:solidFill>
                <a:latin typeface="Arial"/>
                <a:ea typeface="Arial"/>
                <a:cs typeface="Arial"/>
                <a:sym typeface="Arial"/>
              </a:rPr>
              <a:t>KEMPAS HOSPITAL MANAGEMENT SYSTEM</a:t>
            </a:r>
            <a:r>
              <a:rPr lang="en-US" sz="1200" b="1">
                <a:solidFill>
                  <a:srgbClr val="6D6D6D"/>
                </a:solidFill>
                <a:latin typeface="Arial"/>
                <a:ea typeface="Arial"/>
                <a:cs typeface="Arial"/>
                <a:sym typeface="Arial"/>
              </a:rPr>
              <a:t/>
            </a:r>
            <a:br>
              <a:rPr lang="en-US" sz="1200" b="1">
                <a:solidFill>
                  <a:srgbClr val="6D6D6D"/>
                </a:solidFill>
                <a:latin typeface="Arial"/>
                <a:ea typeface="Arial"/>
                <a:cs typeface="Arial"/>
                <a:sym typeface="Arial"/>
              </a:rPr>
            </a:b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1">
                <a:solidFill>
                  <a:srgbClr val="FFFFFF"/>
                </a:solidFill>
                <a:highlight>
                  <a:srgbClr val="008000"/>
                </a:highlight>
                <a:latin typeface="Arial"/>
                <a:ea typeface="Arial"/>
                <a:cs typeface="Arial"/>
                <a:sym typeface="Arial"/>
              </a:rPr>
              <a:t>Industrial Collaborator: Effron Sdn. Bhd</a:t>
            </a:r>
            <a:r>
              <a:rPr lang="en-US" sz="1200" b="1">
                <a:solidFill>
                  <a:srgbClr val="FFC500"/>
                </a:solidFill>
                <a:highlight>
                  <a:srgbClr val="008000"/>
                </a:highlight>
                <a:latin typeface="Arial"/>
                <a:ea typeface="Arial"/>
                <a:cs typeface="Arial"/>
                <a:sym typeface="Arial"/>
              </a:rPr>
              <a:t>.</a:t>
            </a:r>
            <a:r>
              <a:rPr lang="en-US" sz="1200" b="1">
                <a:solidFill>
                  <a:srgbClr val="FFC500"/>
                </a:solidFill>
                <a:latin typeface="Arial"/>
                <a:ea typeface="Arial"/>
                <a:cs typeface="Arial"/>
                <a:sym typeface="Arial"/>
              </a:rPr>
              <a:t/>
            </a:r>
            <a:br>
              <a:rPr lang="en-US" sz="1200" b="1">
                <a:solidFill>
                  <a:srgbClr val="FFC500"/>
                </a:solidFill>
                <a:latin typeface="Arial"/>
                <a:ea typeface="Arial"/>
                <a:cs typeface="Arial"/>
                <a:sym typeface="Arial"/>
              </a:rPr>
            </a:br>
            <a:r>
              <a:rPr lang="en-US" sz="1200" b="1">
                <a:solidFill>
                  <a:srgbClr val="262626"/>
                </a:solidFill>
                <a:latin typeface="Arial"/>
                <a:ea typeface="Arial"/>
                <a:cs typeface="Arial"/>
                <a:sym typeface="Arial"/>
              </a:rPr>
              <a:t/>
            </a:r>
            <a:br>
              <a:rPr lang="en-US" sz="1200" b="1">
                <a:solidFill>
                  <a:srgbClr val="262626"/>
                </a:solidFill>
                <a:latin typeface="Arial"/>
                <a:ea typeface="Arial"/>
                <a:cs typeface="Arial"/>
                <a:sym typeface="Arial"/>
              </a:rPr>
            </a:br>
            <a:r>
              <a:rPr lang="en-US" sz="1200" b="0">
                <a:solidFill>
                  <a:srgbClr val="7F7F7F"/>
                </a:solidFill>
                <a:latin typeface="Arial"/>
                <a:ea typeface="Arial"/>
                <a:cs typeface="Arial"/>
                <a:sym typeface="Arial"/>
              </a:rPr>
              <a:t/>
            </a:r>
            <a:br>
              <a:rPr lang="en-US" sz="1200" b="0">
                <a:solidFill>
                  <a:srgbClr val="7F7F7F"/>
                </a:solidFill>
                <a:latin typeface="Arial"/>
                <a:ea typeface="Arial"/>
                <a:cs typeface="Arial"/>
                <a:sym typeface="Arial"/>
              </a:rPr>
            </a:br>
            <a:r>
              <a:rPr lang="en-US" sz="1200" b="0">
                <a:solidFill>
                  <a:srgbClr val="7F7F7F"/>
                </a:solidFill>
                <a:latin typeface="Arial"/>
                <a:ea typeface="Arial"/>
                <a:cs typeface="Arial"/>
                <a:sym typeface="Arial"/>
              </a:rPr>
              <a:t/>
            </a:r>
            <a:br>
              <a:rPr lang="en-US" sz="1200" b="0">
                <a:solidFill>
                  <a:srgbClr val="7F7F7F"/>
                </a:solidFill>
                <a:latin typeface="Arial"/>
                <a:ea typeface="Arial"/>
                <a:cs typeface="Arial"/>
                <a:sym typeface="Arial"/>
              </a:rPr>
            </a:br>
            <a:endParaRPr sz="1000" b="0">
              <a:solidFill>
                <a:srgbClr val="7F7F7F"/>
              </a:solidFill>
              <a:latin typeface="Arial"/>
              <a:ea typeface="Arial"/>
              <a:cs typeface="Arial"/>
              <a:sym typeface="Arial"/>
            </a:endParaRPr>
          </a:p>
        </p:txBody>
      </p:sp>
      <p:pic>
        <p:nvPicPr>
          <p:cNvPr id="1272" name="Google Shape;1272;p22"/>
          <p:cNvPicPr preferRelativeResize="0"/>
          <p:nvPr/>
        </p:nvPicPr>
        <p:blipFill rotWithShape="1">
          <a:blip r:embed="rId5">
            <a:alphaModFix/>
          </a:blip>
          <a:srcRect/>
          <a:stretch/>
        </p:blipFill>
        <p:spPr>
          <a:xfrm>
            <a:off x="967658" y="5033694"/>
            <a:ext cx="1016476" cy="598833"/>
          </a:xfrm>
          <a:prstGeom prst="rect">
            <a:avLst/>
          </a:prstGeom>
          <a:noFill/>
          <a:ln>
            <a:noFill/>
          </a:ln>
        </p:spPr>
      </p:pic>
      <p:pic>
        <p:nvPicPr>
          <p:cNvPr id="1273" name="Google Shape;1273;p22"/>
          <p:cNvPicPr preferRelativeResize="0"/>
          <p:nvPr/>
        </p:nvPicPr>
        <p:blipFill rotWithShape="1">
          <a:blip r:embed="rId6">
            <a:alphaModFix/>
          </a:blip>
          <a:srcRect/>
          <a:stretch/>
        </p:blipFill>
        <p:spPr>
          <a:xfrm>
            <a:off x="1140652" y="5992150"/>
            <a:ext cx="639914" cy="711050"/>
          </a:xfrm>
          <a:prstGeom prst="rect">
            <a:avLst/>
          </a:prstGeom>
          <a:noFill/>
          <a:ln>
            <a:noFill/>
          </a:ln>
        </p:spPr>
      </p:pic>
      <p:pic>
        <p:nvPicPr>
          <p:cNvPr id="1274" name="Google Shape;1274;p22" descr="Lambang negara Malaysia - Wikipedia Bahasa Melayu, ensiklopedia bebas"/>
          <p:cNvPicPr preferRelativeResize="0"/>
          <p:nvPr/>
        </p:nvPicPr>
        <p:blipFill rotWithShape="1">
          <a:blip r:embed="rId7">
            <a:alphaModFix/>
          </a:blip>
          <a:srcRect/>
          <a:stretch/>
        </p:blipFill>
        <p:spPr>
          <a:xfrm>
            <a:off x="1063573" y="4020053"/>
            <a:ext cx="850924" cy="711050"/>
          </a:xfrm>
          <a:prstGeom prst="rect">
            <a:avLst/>
          </a:prstGeom>
          <a:noFill/>
          <a:ln>
            <a:noFill/>
          </a:ln>
        </p:spPr>
      </p:pic>
      <p:pic>
        <p:nvPicPr>
          <p:cNvPr id="1275" name="Google Shape;1275;p22" descr="TEAMWORK AT RTS OPERATIONS KEY TO REACHING PROJECT MILESTONE – CONTRACTS  FOR SYSTEMS TOTALLING RM1 BILLION AWARDED - MyRapid"/>
          <p:cNvPicPr preferRelativeResize="0"/>
          <p:nvPr/>
        </p:nvPicPr>
        <p:blipFill rotWithShape="1">
          <a:blip r:embed="rId8">
            <a:alphaModFix/>
          </a:blip>
          <a:srcRect t="20111" b="15016"/>
          <a:stretch/>
        </p:blipFill>
        <p:spPr>
          <a:xfrm>
            <a:off x="965496" y="3055852"/>
            <a:ext cx="1007708" cy="726425"/>
          </a:xfrm>
          <a:prstGeom prst="rect">
            <a:avLst/>
          </a:prstGeom>
          <a:noFill/>
          <a:ln>
            <a:noFill/>
          </a:ln>
        </p:spPr>
      </p:pic>
      <p:pic>
        <p:nvPicPr>
          <p:cNvPr id="1276" name="Google Shape;1276;p22"/>
          <p:cNvPicPr preferRelativeResize="0"/>
          <p:nvPr/>
        </p:nvPicPr>
        <p:blipFill rotWithShape="1">
          <a:blip r:embed="rId9">
            <a:alphaModFix/>
          </a:blip>
          <a:srcRect/>
          <a:stretch/>
        </p:blipFill>
        <p:spPr>
          <a:xfrm>
            <a:off x="11025896" y="309212"/>
            <a:ext cx="979263" cy="936648"/>
          </a:xfrm>
          <a:prstGeom prst="rect">
            <a:avLst/>
          </a:prstGeom>
          <a:noFill/>
          <a:ln w="38100" cap="sq" cmpd="sng">
            <a:solidFill>
              <a:schemeClr val="accent4"/>
            </a:solidFill>
            <a:prstDash val="solid"/>
            <a:miter lim="800000"/>
            <a:headEnd type="none" w="sm" len="sm"/>
            <a:tailEnd type="none" w="sm" len="sm"/>
          </a:ln>
          <a:effectLst>
            <a:outerShdw blurRad="57150" dist="50800" dir="2700000" algn="tl" rotWithShape="0">
              <a:srgbClr val="000000">
                <a:alpha val="40000"/>
              </a:srgbClr>
            </a:outerShdw>
          </a:effectLst>
        </p:spPr>
      </p:pic>
      <p:pic>
        <p:nvPicPr>
          <p:cNvPr id="1277" name="Google Shape;1277;p22"/>
          <p:cNvPicPr preferRelativeResize="0"/>
          <p:nvPr/>
        </p:nvPicPr>
        <p:blipFill rotWithShape="1">
          <a:blip r:embed="rId4">
            <a:alphaModFix/>
          </a:blip>
          <a:srcRect l="61217" r="24417"/>
          <a:stretch/>
        </p:blipFill>
        <p:spPr>
          <a:xfrm rot="5400000" flipH="1">
            <a:off x="6104848" y="-4955530"/>
            <a:ext cx="363276" cy="11646324"/>
          </a:xfrm>
          <a:prstGeom prst="rect">
            <a:avLst/>
          </a:prstGeom>
          <a:noFill/>
          <a:ln>
            <a:noFill/>
          </a:ln>
        </p:spPr>
      </p:pic>
      <p:sp>
        <p:nvSpPr>
          <p:cNvPr id="1278" name="Google Shape;1278;p22"/>
          <p:cNvSpPr/>
          <p:nvPr/>
        </p:nvSpPr>
        <p:spPr>
          <a:xfrm>
            <a:off x="635440" y="2029775"/>
            <a:ext cx="1576500" cy="888600"/>
          </a:xfrm>
          <a:prstGeom prst="roundRect">
            <a:avLst>
              <a:gd name="adj" fmla="val 16667"/>
            </a:avLst>
          </a:prstGeom>
          <a:noFill/>
          <a:ln w="19050" cap="flat" cmpd="sng">
            <a:solidFill>
              <a:srgbClr val="FF66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79" name="Google Shape;1279;p22" descr="MAXIMISE YOUR FULL POTENTIAL WITH US!"/>
          <p:cNvPicPr preferRelativeResize="0"/>
          <p:nvPr/>
        </p:nvPicPr>
        <p:blipFill rotWithShape="1">
          <a:blip r:embed="rId10">
            <a:alphaModFix/>
          </a:blip>
          <a:srcRect/>
          <a:stretch/>
        </p:blipFill>
        <p:spPr>
          <a:xfrm>
            <a:off x="854051" y="2140550"/>
            <a:ext cx="1235050" cy="324491"/>
          </a:xfrm>
          <a:prstGeom prst="rect">
            <a:avLst/>
          </a:prstGeom>
          <a:noFill/>
          <a:ln>
            <a:noFill/>
          </a:ln>
        </p:spPr>
      </p:pic>
      <p:sp>
        <p:nvSpPr>
          <p:cNvPr id="1280" name="Google Shape;1280;p22"/>
          <p:cNvSpPr/>
          <p:nvPr/>
        </p:nvSpPr>
        <p:spPr>
          <a:xfrm>
            <a:off x="628204" y="2997141"/>
            <a:ext cx="1576500" cy="888600"/>
          </a:xfrm>
          <a:prstGeom prst="roundRect">
            <a:avLst>
              <a:gd name="adj" fmla="val 16667"/>
            </a:avLst>
          </a:prstGeom>
          <a:noFill/>
          <a:ln w="19050" cap="flat" cmpd="sng">
            <a:solidFill>
              <a:srgbClr val="9999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1" name="Google Shape;1281;p22"/>
          <p:cNvSpPr/>
          <p:nvPr/>
        </p:nvSpPr>
        <p:spPr>
          <a:xfrm>
            <a:off x="632539" y="3987399"/>
            <a:ext cx="1576500" cy="888600"/>
          </a:xfrm>
          <a:prstGeom prst="roundRect">
            <a:avLst>
              <a:gd name="adj" fmla="val 16667"/>
            </a:avLst>
          </a:prstGeom>
          <a:no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2" name="Google Shape;1282;p22"/>
          <p:cNvSpPr/>
          <p:nvPr/>
        </p:nvSpPr>
        <p:spPr>
          <a:xfrm>
            <a:off x="626475" y="4962395"/>
            <a:ext cx="1576500" cy="888600"/>
          </a:xfrm>
          <a:prstGeom prst="roundRect">
            <a:avLst>
              <a:gd name="adj" fmla="val 16667"/>
            </a:avLst>
          </a:prstGeom>
          <a:noFill/>
          <a:ln w="19050" cap="flat" cmpd="sng">
            <a:solidFill>
              <a:srgbClr val="F1D3B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3" name="Google Shape;1283;p22"/>
          <p:cNvSpPr/>
          <p:nvPr/>
        </p:nvSpPr>
        <p:spPr>
          <a:xfrm>
            <a:off x="636070" y="5932845"/>
            <a:ext cx="1576500" cy="888600"/>
          </a:xfrm>
          <a:prstGeom prst="roundRect">
            <a:avLst>
              <a:gd name="adj" fmla="val 16667"/>
            </a:avLst>
          </a:prstGeom>
          <a:noFill/>
          <a:ln w="19050" cap="flat" cmpd="sng">
            <a:solidFill>
              <a:srgbClr val="D3D3D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84" name="Google Shape;1284;p22"/>
          <p:cNvPicPr preferRelativeResize="0"/>
          <p:nvPr/>
        </p:nvPicPr>
        <p:blipFill rotWithShape="1">
          <a:blip r:embed="rId4">
            <a:alphaModFix/>
          </a:blip>
          <a:srcRect l="61217" r="24417"/>
          <a:stretch/>
        </p:blipFill>
        <p:spPr>
          <a:xfrm flipH="1">
            <a:off x="5984252" y="1004915"/>
            <a:ext cx="204627" cy="5395600"/>
          </a:xfrm>
          <a:prstGeom prst="rect">
            <a:avLst/>
          </a:prstGeom>
          <a:noFill/>
          <a:ln>
            <a:noFill/>
          </a:ln>
        </p:spPr>
      </p:pic>
      <p:sp>
        <p:nvSpPr>
          <p:cNvPr id="1285" name="Google Shape;1285;p22"/>
          <p:cNvSpPr/>
          <p:nvPr/>
        </p:nvSpPr>
        <p:spPr>
          <a:xfrm>
            <a:off x="6040989" y="1853747"/>
            <a:ext cx="5258700" cy="591600"/>
          </a:xfrm>
          <a:prstGeom prst="rect">
            <a:avLst/>
          </a:prstGeom>
          <a:noFill/>
          <a:ln>
            <a:noFill/>
          </a:ln>
        </p:spPr>
        <p:txBody>
          <a:bodyPr spcFirstLastPara="1" wrap="square" lIns="91425" tIns="45700" rIns="91425" bIns="45700" anchor="t" anchorCtr="0">
            <a:spAutoFit/>
          </a:bodyPr>
          <a:lstStyle/>
          <a:p>
            <a:pPr marL="0" marR="0" lvl="0" indent="0" algn="ctr" rtl="0">
              <a:lnSpc>
                <a:spcPct val="167857"/>
              </a:lnSpc>
              <a:spcBef>
                <a:spcPts val="0"/>
              </a:spcBef>
              <a:spcAft>
                <a:spcPts val="0"/>
              </a:spcAft>
              <a:buNone/>
            </a:pPr>
            <a:r>
              <a:rPr lang="en-US" sz="1500" b="1">
                <a:solidFill>
                  <a:srgbClr val="FFFFFF"/>
                </a:solidFill>
                <a:latin typeface="Arial"/>
                <a:ea typeface="Arial"/>
                <a:cs typeface="Arial"/>
                <a:sym typeface="Arial"/>
              </a:rPr>
              <a:t>Business Process </a:t>
            </a:r>
            <a:r>
              <a:rPr lang="en-US" sz="1900" b="1">
                <a:solidFill>
                  <a:srgbClr val="FFFF00"/>
                </a:solidFill>
                <a:highlight>
                  <a:srgbClr val="F0B2B3"/>
                </a:highlight>
                <a:latin typeface="Arial"/>
                <a:ea typeface="Arial"/>
                <a:cs typeface="Arial"/>
                <a:sym typeface="Arial"/>
              </a:rPr>
              <a:t>Improvements</a:t>
            </a:r>
            <a:endParaRPr sz="1900" b="1">
              <a:solidFill>
                <a:srgbClr val="FFFF00"/>
              </a:solidFill>
              <a:highlight>
                <a:srgbClr val="F0B2B3"/>
              </a:highlight>
              <a:latin typeface="Arial"/>
              <a:ea typeface="Arial"/>
              <a:cs typeface="Arial"/>
              <a:sym typeface="Arial"/>
            </a:endParaRPr>
          </a:p>
        </p:txBody>
      </p:sp>
      <p:pic>
        <p:nvPicPr>
          <p:cNvPr id="1286" name="Google Shape;1286;p22"/>
          <p:cNvPicPr preferRelativeResize="0"/>
          <p:nvPr/>
        </p:nvPicPr>
        <p:blipFill rotWithShape="1">
          <a:blip r:embed="rId11">
            <a:alphaModFix/>
          </a:blip>
          <a:srcRect/>
          <a:stretch/>
        </p:blipFill>
        <p:spPr>
          <a:xfrm>
            <a:off x="6300746" y="2273717"/>
            <a:ext cx="4865533" cy="2527431"/>
          </a:xfrm>
          <a:prstGeom prst="rect">
            <a:avLst/>
          </a:prstGeom>
          <a:noFill/>
          <a:ln>
            <a:noFill/>
          </a:ln>
        </p:spPr>
      </p:pic>
      <p:pic>
        <p:nvPicPr>
          <p:cNvPr id="1287" name="Google Shape;1287;p22" descr="Port Community System"/>
          <p:cNvPicPr preferRelativeResize="0"/>
          <p:nvPr/>
        </p:nvPicPr>
        <p:blipFill rotWithShape="1">
          <a:blip r:embed="rId12">
            <a:alphaModFix/>
          </a:blip>
          <a:srcRect/>
          <a:stretch/>
        </p:blipFill>
        <p:spPr>
          <a:xfrm>
            <a:off x="6362820" y="4998096"/>
            <a:ext cx="1119815" cy="823806"/>
          </a:xfrm>
          <a:prstGeom prst="rect">
            <a:avLst/>
          </a:prstGeom>
          <a:noFill/>
          <a:ln>
            <a:noFill/>
          </a:ln>
        </p:spPr>
      </p:pic>
      <p:pic>
        <p:nvPicPr>
          <p:cNvPr id="1288" name="Google Shape;1288;p22" descr="Badan Kawalselia... - Badan Kawalselia Air-BAKAJ Official"/>
          <p:cNvPicPr preferRelativeResize="0"/>
          <p:nvPr/>
        </p:nvPicPr>
        <p:blipFill rotWithShape="1">
          <a:blip r:embed="rId13">
            <a:alphaModFix/>
          </a:blip>
          <a:srcRect/>
          <a:stretch/>
        </p:blipFill>
        <p:spPr>
          <a:xfrm>
            <a:off x="7798522" y="4954640"/>
            <a:ext cx="1819672" cy="897528"/>
          </a:xfrm>
          <a:prstGeom prst="rect">
            <a:avLst/>
          </a:prstGeom>
          <a:noFill/>
          <a:ln>
            <a:noFill/>
          </a:ln>
        </p:spPr>
      </p:pic>
      <p:pic>
        <p:nvPicPr>
          <p:cNvPr id="1289" name="Google Shape;1289;p22" descr="Jabatan Kehakiman Syariah Negeri Johor - Home | Facebook"/>
          <p:cNvPicPr preferRelativeResize="0"/>
          <p:nvPr/>
        </p:nvPicPr>
        <p:blipFill rotWithShape="1">
          <a:blip r:embed="rId14">
            <a:alphaModFix/>
          </a:blip>
          <a:srcRect/>
          <a:stretch/>
        </p:blipFill>
        <p:spPr>
          <a:xfrm>
            <a:off x="10037103" y="4855051"/>
            <a:ext cx="1050869" cy="1003713"/>
          </a:xfrm>
          <a:prstGeom prst="rect">
            <a:avLst/>
          </a:prstGeom>
          <a:noFill/>
          <a:ln>
            <a:noFill/>
          </a:ln>
        </p:spPr>
      </p:pic>
      <p:sp>
        <p:nvSpPr>
          <p:cNvPr id="1290" name="Google Shape;1290;p22"/>
          <p:cNvSpPr txBox="1"/>
          <p:nvPr/>
        </p:nvSpPr>
        <p:spPr>
          <a:xfrm>
            <a:off x="6040989" y="5890575"/>
            <a:ext cx="1709700" cy="738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A study of ICT Capacity Planning</a:t>
            </a:r>
            <a:endParaRPr sz="1800" b="1">
              <a:solidFill>
                <a:schemeClr val="lt1"/>
              </a:solidFill>
              <a:latin typeface="Calibri"/>
              <a:ea typeface="Calibri"/>
              <a:cs typeface="Calibri"/>
              <a:sym typeface="Calibri"/>
            </a:endParaRPr>
          </a:p>
        </p:txBody>
      </p:sp>
      <p:sp>
        <p:nvSpPr>
          <p:cNvPr id="1291" name="Google Shape;1291;p22"/>
          <p:cNvSpPr txBox="1"/>
          <p:nvPr/>
        </p:nvSpPr>
        <p:spPr>
          <a:xfrm>
            <a:off x="7758464" y="5890575"/>
            <a:ext cx="17097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A study of Business Process Improvement</a:t>
            </a:r>
            <a:endParaRPr sz="1800" b="1">
              <a:solidFill>
                <a:schemeClr val="lt1"/>
              </a:solidFill>
              <a:latin typeface="Calibri"/>
              <a:ea typeface="Calibri"/>
              <a:cs typeface="Calibri"/>
              <a:sym typeface="Calibri"/>
            </a:endParaRPr>
          </a:p>
        </p:txBody>
      </p:sp>
      <p:sp>
        <p:nvSpPr>
          <p:cNvPr id="1292" name="Google Shape;1292;p22"/>
          <p:cNvSpPr txBox="1"/>
          <p:nvPr/>
        </p:nvSpPr>
        <p:spPr>
          <a:xfrm>
            <a:off x="9656165" y="5858764"/>
            <a:ext cx="17097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A study of Business Process Improvement</a:t>
            </a:r>
            <a:endParaRPr sz="1800" b="1">
              <a:solidFill>
                <a:schemeClr val="lt1"/>
              </a:solidFill>
              <a:latin typeface="Calibri"/>
              <a:ea typeface="Calibri"/>
              <a:cs typeface="Calibri"/>
              <a:sym typeface="Calibri"/>
            </a:endParaRPr>
          </a:p>
        </p:txBody>
      </p:sp>
      <p:sp>
        <p:nvSpPr>
          <p:cNvPr id="1293" name="Google Shape;1293;p22"/>
          <p:cNvSpPr txBox="1"/>
          <p:nvPr/>
        </p:nvSpPr>
        <p:spPr>
          <a:xfrm>
            <a:off x="124291" y="304721"/>
            <a:ext cx="10835700" cy="316800"/>
          </a:xfrm>
          <a:prstGeom prst="rect">
            <a:avLst/>
          </a:prstGeom>
          <a:noFill/>
          <a:ln>
            <a:noFill/>
          </a:ln>
        </p:spPr>
        <p:txBody>
          <a:bodyPr spcFirstLastPara="1" wrap="square" lIns="91425" tIns="45700" rIns="91425" bIns="45700" anchor="t" anchorCtr="0">
            <a:spAutoFit/>
          </a:bodyPr>
          <a:lstStyle/>
          <a:p>
            <a:pPr marL="325755" marR="5080" lvl="0" indent="0" algn="l" rtl="0">
              <a:lnSpc>
                <a:spcPct val="56111"/>
              </a:lnSpc>
              <a:spcBef>
                <a:spcPts val="0"/>
              </a:spcBef>
              <a:spcAft>
                <a:spcPts val="0"/>
              </a:spcAft>
              <a:buNone/>
            </a:pPr>
            <a:r>
              <a:rPr lang="en-US" sz="2600" b="1">
                <a:solidFill>
                  <a:srgbClr val="FAEF0E"/>
                </a:solidFill>
                <a:latin typeface="Arial"/>
                <a:ea typeface="Arial"/>
                <a:cs typeface="Arial"/>
                <a:sym typeface="Arial"/>
              </a:rPr>
              <a:t>Software Engineering Research  Group </a:t>
            </a:r>
            <a:r>
              <a:rPr lang="en-US" sz="2600" b="1">
                <a:solidFill>
                  <a:srgbClr val="FAEF0E"/>
                </a:solidFill>
              </a:rPr>
              <a:t>(SERG)</a:t>
            </a:r>
            <a:endParaRPr sz="2600" b="1">
              <a:solidFill>
                <a:srgbClr val="FAEF0E"/>
              </a:solidFill>
            </a:endParaRPr>
          </a:p>
        </p:txBody>
      </p:sp>
      <p:sp>
        <p:nvSpPr>
          <p:cNvPr id="1294" name="Google Shape;1294;p22"/>
          <p:cNvSpPr txBox="1"/>
          <p:nvPr/>
        </p:nvSpPr>
        <p:spPr>
          <a:xfrm>
            <a:off x="449956" y="519878"/>
            <a:ext cx="104205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rgbClr val="FFC000"/>
                </a:solidFill>
                <a:latin typeface="Open Sans"/>
                <a:ea typeface="Open Sans"/>
                <a:cs typeface="Open Sans"/>
                <a:sym typeface="Open Sans"/>
              </a:rPr>
              <a:t>Niche Area</a:t>
            </a:r>
            <a:endParaRPr sz="1600" dirty="0">
              <a:solidFill>
                <a:srgbClr val="FFC000"/>
              </a:solidFill>
              <a:latin typeface="Open Sans"/>
              <a:ea typeface="Open Sans"/>
              <a:cs typeface="Open Sans"/>
              <a:sym typeface="Open Sans"/>
            </a:endParaRPr>
          </a:p>
          <a:p>
            <a:pPr marL="0" lvl="0" indent="0" algn="just" rtl="0">
              <a:spcBef>
                <a:spcPts val="0"/>
              </a:spcBef>
              <a:spcAft>
                <a:spcPts val="0"/>
              </a:spcAft>
              <a:buNone/>
            </a:pPr>
            <a:r>
              <a:rPr lang="en-US" sz="1600" dirty="0">
                <a:solidFill>
                  <a:schemeClr val="lt1"/>
                </a:solidFill>
                <a:latin typeface="Open Sans"/>
                <a:ea typeface="Open Sans"/>
                <a:cs typeface="Open Sans"/>
                <a:sym typeface="Open Sans"/>
              </a:rPr>
              <a:t>Software Modeling and Specification, Software Quality and Testing, Software Usability and Reusability, Software as Service, Dependable Embedded Real-Time Systems, Agile Software Development, Intelligent Software Systems, Model Driven Architecture, Software Product Line, Software Maintenance and Evolution.</a:t>
            </a:r>
            <a:endParaRPr sz="1600" dirty="0"/>
          </a:p>
        </p:txBody>
      </p:sp>
      <p:sp>
        <p:nvSpPr>
          <p:cNvPr id="30" name="Slide Number Placeholder 1">
            <a:extLst>
              <a:ext uri="{FF2B5EF4-FFF2-40B4-BE49-F238E27FC236}">
                <a16:creationId xmlns:a16="http://schemas.microsoft.com/office/drawing/2014/main" id="{0241BB6B-D90F-438C-1967-E9DFB993976C}"/>
              </a:ext>
            </a:extLst>
          </p:cNvPr>
          <p:cNvSpPr txBox="1">
            <a:spLocks/>
          </p:cNvSpPr>
          <p:nvPr/>
        </p:nvSpPr>
        <p:spPr>
          <a:xfrm>
            <a:off x="11915093" y="6591170"/>
            <a:ext cx="38910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20</a:t>
            </a:r>
            <a:endParaRPr lang="en-US" sz="1200" dirty="0"/>
          </a:p>
        </p:txBody>
      </p:sp>
    </p:spTree>
    <p:extLst>
      <p:ext uri="{BB962C8B-B14F-4D97-AF65-F5344CB8AC3E}">
        <p14:creationId xmlns:p14="http://schemas.microsoft.com/office/powerpoint/2010/main" val="22144997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pic>
        <p:nvPicPr>
          <p:cNvPr id="1299" name="Google Shape;1299;p24"/>
          <p:cNvPicPr preferRelativeResize="0"/>
          <p:nvPr/>
        </p:nvPicPr>
        <p:blipFill>
          <a:blip r:embed="rId3">
            <a:alphaModFix amt="4000"/>
            <a:duotone>
              <a:schemeClr val="accent3">
                <a:shade val="45000"/>
                <a:satMod val="135000"/>
              </a:schemeClr>
              <a:prstClr val="white"/>
            </a:duotone>
          </a:blip>
          <a:stretch>
            <a:fillRect/>
          </a:stretch>
        </p:blipFill>
        <p:spPr>
          <a:xfrm>
            <a:off x="0" y="0"/>
            <a:ext cx="12192000" cy="6858000"/>
          </a:xfrm>
          <a:prstGeom prst="rect">
            <a:avLst/>
          </a:prstGeom>
          <a:noFill/>
          <a:ln>
            <a:noFill/>
          </a:ln>
        </p:spPr>
      </p:pic>
      <p:pic>
        <p:nvPicPr>
          <p:cNvPr id="1300" name="Google Shape;1300;p24"/>
          <p:cNvPicPr preferRelativeResize="0"/>
          <p:nvPr/>
        </p:nvPicPr>
        <p:blipFill rotWithShape="1">
          <a:blip r:embed="rId4">
            <a:alphaModFix/>
          </a:blip>
          <a:srcRect/>
          <a:stretch/>
        </p:blipFill>
        <p:spPr>
          <a:xfrm>
            <a:off x="647450" y="1864325"/>
            <a:ext cx="4139401" cy="4880599"/>
          </a:xfrm>
          <a:prstGeom prst="rect">
            <a:avLst/>
          </a:prstGeom>
          <a:noFill/>
          <a:ln>
            <a:noFill/>
          </a:ln>
        </p:spPr>
      </p:pic>
      <p:pic>
        <p:nvPicPr>
          <p:cNvPr id="1301" name="Google Shape;1301;p24"/>
          <p:cNvPicPr preferRelativeResize="0"/>
          <p:nvPr/>
        </p:nvPicPr>
        <p:blipFill rotWithShape="1">
          <a:blip r:embed="rId5">
            <a:alphaModFix/>
          </a:blip>
          <a:srcRect/>
          <a:stretch/>
        </p:blipFill>
        <p:spPr>
          <a:xfrm>
            <a:off x="11053411" y="161600"/>
            <a:ext cx="1021896" cy="1021896"/>
          </a:xfrm>
          <a:prstGeom prst="rect">
            <a:avLst/>
          </a:prstGeom>
          <a:noFill/>
          <a:ln>
            <a:noFill/>
          </a:ln>
        </p:spPr>
      </p:pic>
      <p:sp>
        <p:nvSpPr>
          <p:cNvPr id="1302" name="Google Shape;1302;p24"/>
          <p:cNvSpPr/>
          <p:nvPr/>
        </p:nvSpPr>
        <p:spPr>
          <a:xfrm>
            <a:off x="5407725" y="1864325"/>
            <a:ext cx="5654594" cy="1447433"/>
          </a:xfrm>
          <a:custGeom>
            <a:avLst/>
            <a:gdLst/>
            <a:ahLst/>
            <a:cxnLst/>
            <a:rect l="l" t="t" r="r" b="b"/>
            <a:pathLst>
              <a:path w="14783253" h="3079645" extrusionOk="0">
                <a:moveTo>
                  <a:pt x="0" y="32657"/>
                </a:moveTo>
                <a:lnTo>
                  <a:pt x="14783253" y="0"/>
                </a:lnTo>
                <a:lnTo>
                  <a:pt x="13215689" y="3053078"/>
                </a:lnTo>
                <a:lnTo>
                  <a:pt x="0" y="3079645"/>
                </a:lnTo>
                <a:lnTo>
                  <a:pt x="0" y="32657"/>
                </a:lnTo>
                <a:close/>
              </a:path>
            </a:pathLst>
          </a:cu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FFFF00"/>
              </a:buClr>
              <a:buSzPts val="1100"/>
              <a:buFont typeface="Quattrocento Sans"/>
              <a:buNone/>
            </a:pPr>
            <a:r>
              <a:rPr lang="en-US" sz="1100" b="0" i="0">
                <a:solidFill>
                  <a:srgbClr val="FFFF00"/>
                </a:solidFill>
                <a:latin typeface="Quattrocento Sans"/>
                <a:ea typeface="Quattrocento Sans"/>
                <a:cs typeface="Quattrocento Sans"/>
                <a:sym typeface="Quattrocento Sans"/>
              </a:rPr>
              <a:t>D.I.A.N.A</a:t>
            </a:r>
            <a:r>
              <a:rPr lang="en-US" sz="1100" b="0" i="0">
                <a:solidFill>
                  <a:srgbClr val="FFFFFF"/>
                </a:solidFill>
                <a:latin typeface="Quattrocento Sans"/>
                <a:ea typeface="Quattrocento Sans"/>
                <a:cs typeface="Quattrocento Sans"/>
                <a:sym typeface="Quattrocento Sans"/>
              </a:rPr>
              <a:t> has the capability to strike conversations with users via spoken natural language, understands what users say, and responds in a meaningful way. This first version of </a:t>
            </a:r>
            <a:r>
              <a:rPr lang="en-US" sz="1100" b="0" i="0">
                <a:solidFill>
                  <a:srgbClr val="FFFF00"/>
                </a:solidFill>
                <a:latin typeface="Quattrocento Sans"/>
                <a:ea typeface="Quattrocento Sans"/>
                <a:cs typeface="Quattrocento Sans"/>
                <a:sym typeface="Quattrocento Sans"/>
              </a:rPr>
              <a:t>D.I.A.N.A</a:t>
            </a:r>
            <a:r>
              <a:rPr lang="en-US" sz="1100" b="0" i="0">
                <a:solidFill>
                  <a:srgbClr val="FFFFFF"/>
                </a:solidFill>
                <a:latin typeface="Quattrocento Sans"/>
                <a:ea typeface="Quattrocento Sans"/>
                <a:cs typeface="Quattrocento Sans"/>
                <a:sym typeface="Quattrocento Sans"/>
              </a:rPr>
              <a:t> is trained with facts about UTM and was developed by Dr Ajune Wanis Ismail and her technical teams from Mixed and Virtual Environment Research Lab (</a:t>
            </a:r>
            <a:r>
              <a:rPr lang="en-US" sz="1100" b="0" i="0" u="sng" strike="noStrike">
                <a:solidFill>
                  <a:srgbClr val="FFFFFF"/>
                </a:solidFill>
                <a:latin typeface="Arial"/>
                <a:ea typeface="Arial"/>
                <a:cs typeface="Arial"/>
                <a:sym typeface="Arial"/>
                <a:hlinkClick r:id="rId6">
                  <a:extLst>
                    <a:ext uri="{A12FA001-AC4F-418D-AE19-62706E023703}">
                      <ahyp:hlinkClr xmlns:ahyp="http://schemas.microsoft.com/office/drawing/2018/hyperlinkcolor" xmlns="" val="tx"/>
                    </a:ext>
                  </a:extLst>
                </a:hlinkClick>
              </a:rPr>
              <a:t>Mivielab</a:t>
            </a:r>
            <a:r>
              <a:rPr lang="en-US" sz="1100" b="0" i="0">
                <a:solidFill>
                  <a:srgbClr val="FFFFFF"/>
                </a:solidFill>
                <a:latin typeface="Quattrocento Sans"/>
                <a:ea typeface="Quattrocento Sans"/>
                <a:cs typeface="Quattrocento Sans"/>
                <a:sym typeface="Quattrocento Sans"/>
              </a:rPr>
              <a:t>)focus on the front-end and core components to make </a:t>
            </a:r>
            <a:r>
              <a:rPr lang="en-US" sz="1100" b="0" i="0">
                <a:solidFill>
                  <a:srgbClr val="FFFF00"/>
                </a:solidFill>
                <a:latin typeface="Quattrocento Sans"/>
                <a:ea typeface="Quattrocento Sans"/>
                <a:cs typeface="Quattrocento Sans"/>
                <a:sym typeface="Quattrocento Sans"/>
              </a:rPr>
              <a:t>D.I.A.N.A</a:t>
            </a:r>
            <a:r>
              <a:rPr lang="en-US" sz="1100" b="0" i="0">
                <a:solidFill>
                  <a:srgbClr val="FFFFFF"/>
                </a:solidFill>
                <a:latin typeface="Quattrocento Sans"/>
                <a:ea typeface="Quattrocento Sans"/>
                <a:cs typeface="Quattrocento Sans"/>
                <a:sym typeface="Quattrocento Sans"/>
              </a:rPr>
              <a:t> alive with artificial intelligence (AI), extended reality (XR) and natural language processing (NLP)</a:t>
            </a:r>
            <a:endParaRPr sz="1100">
              <a:solidFill>
                <a:srgbClr val="FFFFFF"/>
              </a:solidFill>
              <a:latin typeface="Calibri"/>
              <a:ea typeface="Calibri"/>
              <a:cs typeface="Calibri"/>
              <a:sym typeface="Calibri"/>
            </a:endParaRPr>
          </a:p>
        </p:txBody>
      </p:sp>
      <p:pic>
        <p:nvPicPr>
          <p:cNvPr id="1303" name="Google Shape;1303;p24"/>
          <p:cNvPicPr preferRelativeResize="0"/>
          <p:nvPr/>
        </p:nvPicPr>
        <p:blipFill rotWithShape="1">
          <a:blip r:embed="rId7">
            <a:alphaModFix/>
          </a:blip>
          <a:srcRect/>
          <a:stretch/>
        </p:blipFill>
        <p:spPr>
          <a:xfrm>
            <a:off x="5081126" y="3178374"/>
            <a:ext cx="5309896" cy="2986816"/>
          </a:xfrm>
          <a:prstGeom prst="rect">
            <a:avLst/>
          </a:prstGeom>
          <a:noFill/>
          <a:ln>
            <a:noFill/>
          </a:ln>
        </p:spPr>
      </p:pic>
      <p:pic>
        <p:nvPicPr>
          <p:cNvPr id="1304" name="Google Shape;1304;p24"/>
          <p:cNvPicPr preferRelativeResize="0"/>
          <p:nvPr/>
        </p:nvPicPr>
        <p:blipFill rotWithShape="1">
          <a:blip r:embed="rId8">
            <a:alphaModFix/>
          </a:blip>
          <a:srcRect r="59305"/>
          <a:stretch/>
        </p:blipFill>
        <p:spPr>
          <a:xfrm>
            <a:off x="8114936" y="3682674"/>
            <a:ext cx="2765189" cy="2986817"/>
          </a:xfrm>
          <a:prstGeom prst="rect">
            <a:avLst/>
          </a:prstGeom>
          <a:noFill/>
          <a:ln>
            <a:noFill/>
          </a:ln>
        </p:spPr>
      </p:pic>
      <p:sp>
        <p:nvSpPr>
          <p:cNvPr id="1305" name="Google Shape;1305;p24"/>
          <p:cNvSpPr txBox="1"/>
          <p:nvPr/>
        </p:nvSpPr>
        <p:spPr>
          <a:xfrm>
            <a:off x="0" y="304725"/>
            <a:ext cx="10307700" cy="345000"/>
          </a:xfrm>
          <a:prstGeom prst="rect">
            <a:avLst/>
          </a:prstGeom>
          <a:noFill/>
          <a:ln>
            <a:noFill/>
          </a:ln>
        </p:spPr>
        <p:txBody>
          <a:bodyPr spcFirstLastPara="1" wrap="square" lIns="91425" tIns="45700" rIns="91425" bIns="45700" anchor="t" anchorCtr="0">
            <a:spAutoFit/>
          </a:bodyPr>
          <a:lstStyle/>
          <a:p>
            <a:pPr marL="382905" marR="187960" lvl="0" indent="0" algn="l" rtl="0">
              <a:lnSpc>
                <a:spcPct val="63125"/>
              </a:lnSpc>
              <a:spcBef>
                <a:spcPts val="0"/>
              </a:spcBef>
              <a:spcAft>
                <a:spcPts val="0"/>
              </a:spcAft>
              <a:buNone/>
            </a:pPr>
            <a:r>
              <a:rPr lang="en-US" sz="2600" b="1">
                <a:solidFill>
                  <a:srgbClr val="FAEF0E"/>
                </a:solidFill>
                <a:latin typeface="Arial"/>
                <a:ea typeface="Arial"/>
                <a:cs typeface="Arial"/>
                <a:sym typeface="Arial"/>
              </a:rPr>
              <a:t>Virtual, Vision &amp; Visualization  Research Lab (</a:t>
            </a:r>
            <a:r>
              <a:rPr lang="en-US" sz="2600" b="1">
                <a:solidFill>
                  <a:srgbClr val="FAEF0E"/>
                </a:solidFill>
              </a:rPr>
              <a:t>VICUBELAB)</a:t>
            </a:r>
            <a:r>
              <a:rPr lang="en-US" sz="2600" b="1">
                <a:solidFill>
                  <a:srgbClr val="FAEF0E"/>
                </a:solidFill>
                <a:latin typeface="Arial"/>
                <a:ea typeface="Arial"/>
                <a:cs typeface="Arial"/>
                <a:sym typeface="Arial"/>
              </a:rPr>
              <a:t> </a:t>
            </a:r>
            <a:endParaRPr sz="2600" b="1">
              <a:solidFill>
                <a:srgbClr val="FAEF0E"/>
              </a:solidFill>
            </a:endParaRPr>
          </a:p>
        </p:txBody>
      </p:sp>
      <p:sp>
        <p:nvSpPr>
          <p:cNvPr id="1306" name="Google Shape;1306;p24"/>
          <p:cNvSpPr txBox="1"/>
          <p:nvPr/>
        </p:nvSpPr>
        <p:spPr>
          <a:xfrm>
            <a:off x="521125" y="766075"/>
            <a:ext cx="103590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rgbClr val="FFC000"/>
                </a:solidFill>
                <a:latin typeface="Open Sans"/>
                <a:ea typeface="Open Sans"/>
                <a:cs typeface="Open Sans"/>
                <a:sym typeface="Open Sans"/>
              </a:rPr>
              <a:t>Niche Area</a:t>
            </a:r>
            <a:endParaRPr sz="1600" dirty="0">
              <a:solidFill>
                <a:srgbClr val="FFC000"/>
              </a:solidFill>
              <a:latin typeface="Open Sans"/>
              <a:ea typeface="Open Sans"/>
              <a:cs typeface="Open Sans"/>
              <a:sym typeface="Open Sans"/>
            </a:endParaRPr>
          </a:p>
          <a:p>
            <a:pPr marL="0" lvl="0" indent="0" algn="just" rtl="0">
              <a:spcBef>
                <a:spcPts val="0"/>
              </a:spcBef>
              <a:spcAft>
                <a:spcPts val="0"/>
              </a:spcAft>
              <a:buNone/>
            </a:pPr>
            <a:r>
              <a:rPr lang="en-US" sz="1600" dirty="0">
                <a:solidFill>
                  <a:schemeClr val="lt1"/>
                </a:solidFill>
                <a:latin typeface="Open Sans"/>
                <a:ea typeface="Open Sans"/>
                <a:cs typeface="Open Sans"/>
                <a:sym typeface="Open Sans"/>
              </a:rPr>
              <a:t>Computer Graphics and Visualization, Computer Vision, Image Processing, Speech Processing, Human Computer Interaction, Webometric, Intelligent System</a:t>
            </a:r>
            <a:endParaRPr sz="1600" dirty="0"/>
          </a:p>
        </p:txBody>
      </p:sp>
      <p:sp>
        <p:nvSpPr>
          <p:cNvPr id="10" name="Slide Number Placeholder 1">
            <a:extLst>
              <a:ext uri="{FF2B5EF4-FFF2-40B4-BE49-F238E27FC236}">
                <a16:creationId xmlns:a16="http://schemas.microsoft.com/office/drawing/2014/main" id="{0241BB6B-D90F-438C-1967-E9DFB993976C}"/>
              </a:ext>
            </a:extLst>
          </p:cNvPr>
          <p:cNvSpPr txBox="1">
            <a:spLocks/>
          </p:cNvSpPr>
          <p:nvPr/>
        </p:nvSpPr>
        <p:spPr>
          <a:xfrm>
            <a:off x="11916757" y="6562361"/>
            <a:ext cx="38910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21</a:t>
            </a:r>
            <a:endParaRPr lang="en-US" sz="1200" dirty="0"/>
          </a:p>
        </p:txBody>
      </p:sp>
    </p:spTree>
    <p:extLst>
      <p:ext uri="{BB962C8B-B14F-4D97-AF65-F5344CB8AC3E}">
        <p14:creationId xmlns:p14="http://schemas.microsoft.com/office/powerpoint/2010/main" val="31900204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pic>
        <p:nvPicPr>
          <p:cNvPr id="1311" name="Google Shape;1311;p26"/>
          <p:cNvPicPr preferRelativeResize="0"/>
          <p:nvPr/>
        </p:nvPicPr>
        <p:blipFill>
          <a:blip r:embed="rId3">
            <a:alphaModFix amt="4000"/>
          </a:blip>
          <a:stretch>
            <a:fillRect/>
          </a:stretch>
        </p:blipFill>
        <p:spPr>
          <a:xfrm>
            <a:off x="13974" y="30878"/>
            <a:ext cx="12192000" cy="6858000"/>
          </a:xfrm>
          <a:prstGeom prst="rect">
            <a:avLst/>
          </a:prstGeom>
          <a:noFill/>
          <a:ln>
            <a:noFill/>
          </a:ln>
        </p:spPr>
      </p:pic>
      <p:grpSp>
        <p:nvGrpSpPr>
          <p:cNvPr id="1312" name="Google Shape;1312;p26"/>
          <p:cNvGrpSpPr/>
          <p:nvPr/>
        </p:nvGrpSpPr>
        <p:grpSpPr>
          <a:xfrm>
            <a:off x="3382361" y="1552599"/>
            <a:ext cx="5276142" cy="5276142"/>
            <a:chOff x="3096147" y="964856"/>
            <a:chExt cx="5999707" cy="5999707"/>
          </a:xfrm>
        </p:grpSpPr>
        <p:grpSp>
          <p:nvGrpSpPr>
            <p:cNvPr id="1313" name="Google Shape;1313;p26"/>
            <p:cNvGrpSpPr/>
            <p:nvPr/>
          </p:nvGrpSpPr>
          <p:grpSpPr>
            <a:xfrm rot="2700000">
              <a:off x="3974783" y="1843493"/>
              <a:ext cx="4242434" cy="4242433"/>
              <a:chOff x="3974783" y="1898482"/>
              <a:chExt cx="4242434" cy="4242433"/>
            </a:xfrm>
          </p:grpSpPr>
          <p:grpSp>
            <p:nvGrpSpPr>
              <p:cNvPr id="1314" name="Google Shape;1314;p26"/>
              <p:cNvGrpSpPr/>
              <p:nvPr/>
            </p:nvGrpSpPr>
            <p:grpSpPr>
              <a:xfrm>
                <a:off x="4298571" y="2241085"/>
                <a:ext cx="3594858" cy="3587043"/>
                <a:chOff x="3961690" y="1907220"/>
                <a:chExt cx="4268620" cy="4259342"/>
              </a:xfrm>
            </p:grpSpPr>
            <p:sp>
              <p:nvSpPr>
                <p:cNvPr id="1315" name="Google Shape;1315;p26"/>
                <p:cNvSpPr/>
                <p:nvPr/>
              </p:nvSpPr>
              <p:spPr>
                <a:xfrm>
                  <a:off x="3966773" y="3416365"/>
                  <a:ext cx="1409805" cy="1614422"/>
                </a:xfrm>
                <a:custGeom>
                  <a:avLst/>
                  <a:gdLst/>
                  <a:ahLst/>
                  <a:cxnLst/>
                  <a:rect l="l" t="t" r="r" b="b"/>
                  <a:pathLst>
                    <a:path w="21600" h="20132" extrusionOk="0">
                      <a:moveTo>
                        <a:pt x="13929" y="3851"/>
                      </a:moveTo>
                      <a:cubicBezTo>
                        <a:pt x="14600" y="1451"/>
                        <a:pt x="17626" y="-268"/>
                        <a:pt x="21600" y="376"/>
                      </a:cubicBezTo>
                      <a:cubicBezTo>
                        <a:pt x="21573" y="372"/>
                        <a:pt x="21544" y="364"/>
                        <a:pt x="21517" y="359"/>
                      </a:cubicBezTo>
                      <a:cubicBezTo>
                        <a:pt x="19214" y="-228"/>
                        <a:pt x="4602" y="-1468"/>
                        <a:pt x="0" y="9812"/>
                      </a:cubicBezTo>
                      <a:cubicBezTo>
                        <a:pt x="278" y="12533"/>
                        <a:pt x="886" y="15276"/>
                        <a:pt x="3578" y="20132"/>
                      </a:cubicBezTo>
                      <a:lnTo>
                        <a:pt x="15687" y="15236"/>
                      </a:lnTo>
                      <a:cubicBezTo>
                        <a:pt x="13277" y="10565"/>
                        <a:pt x="13027" y="6823"/>
                        <a:pt x="13929" y="3851"/>
                      </a:cubicBezTo>
                      <a:close/>
                    </a:path>
                  </a:pathLst>
                </a:custGeom>
                <a:gradFill>
                  <a:gsLst>
                    <a:gs pos="0">
                      <a:srgbClr val="995C1C"/>
                    </a:gs>
                    <a:gs pos="25000">
                      <a:srgbClr val="995C1C"/>
                    </a:gs>
                    <a:gs pos="65000">
                      <a:srgbClr val="D98A36"/>
                    </a:gs>
                    <a:gs pos="100000">
                      <a:srgbClr val="D98A36"/>
                    </a:gs>
                  </a:gsLst>
                  <a:lin ang="3600000"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6" name="Google Shape;1316;p26"/>
                <p:cNvSpPr/>
                <p:nvPr/>
              </p:nvSpPr>
              <p:spPr>
                <a:xfrm>
                  <a:off x="5476604" y="4753354"/>
                  <a:ext cx="1614422" cy="1409805"/>
                </a:xfrm>
                <a:custGeom>
                  <a:avLst/>
                  <a:gdLst/>
                  <a:ahLst/>
                  <a:cxnLst/>
                  <a:rect l="l" t="t" r="r" b="b"/>
                  <a:pathLst>
                    <a:path w="20132" h="21600" extrusionOk="0">
                      <a:moveTo>
                        <a:pt x="3851" y="7671"/>
                      </a:moveTo>
                      <a:cubicBezTo>
                        <a:pt x="1451" y="7000"/>
                        <a:pt x="-268" y="3974"/>
                        <a:pt x="376" y="0"/>
                      </a:cubicBezTo>
                      <a:cubicBezTo>
                        <a:pt x="372" y="27"/>
                        <a:pt x="364" y="56"/>
                        <a:pt x="359" y="83"/>
                      </a:cubicBezTo>
                      <a:cubicBezTo>
                        <a:pt x="-228" y="2386"/>
                        <a:pt x="-1468" y="16998"/>
                        <a:pt x="9812" y="21600"/>
                      </a:cubicBezTo>
                      <a:cubicBezTo>
                        <a:pt x="12533" y="21322"/>
                        <a:pt x="15276" y="20714"/>
                        <a:pt x="20132" y="18022"/>
                      </a:cubicBezTo>
                      <a:lnTo>
                        <a:pt x="15236" y="5913"/>
                      </a:lnTo>
                      <a:cubicBezTo>
                        <a:pt x="10565" y="8323"/>
                        <a:pt x="6823" y="8573"/>
                        <a:pt x="3851" y="7671"/>
                      </a:cubicBezTo>
                      <a:close/>
                    </a:path>
                  </a:pathLst>
                </a:custGeom>
                <a:gradFill>
                  <a:gsLst>
                    <a:gs pos="0">
                      <a:srgbClr val="684D2E"/>
                    </a:gs>
                    <a:gs pos="25000">
                      <a:srgbClr val="684D2E"/>
                    </a:gs>
                    <a:gs pos="65000">
                      <a:srgbClr val="9C7345"/>
                    </a:gs>
                    <a:gs pos="100000">
                      <a:srgbClr val="9C7345"/>
                    </a:gs>
                  </a:gsLst>
                  <a:lin ang="0"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7" name="Google Shape;1317;p26"/>
                <p:cNvSpPr/>
                <p:nvPr/>
              </p:nvSpPr>
              <p:spPr>
                <a:xfrm>
                  <a:off x="6813592" y="3045948"/>
                  <a:ext cx="1409805" cy="1614421"/>
                </a:xfrm>
                <a:custGeom>
                  <a:avLst/>
                  <a:gdLst/>
                  <a:ahLst/>
                  <a:cxnLst/>
                  <a:rect l="l" t="t" r="r" b="b"/>
                  <a:pathLst>
                    <a:path w="21600" h="20132" extrusionOk="0">
                      <a:moveTo>
                        <a:pt x="7671" y="16281"/>
                      </a:moveTo>
                      <a:cubicBezTo>
                        <a:pt x="7000" y="18681"/>
                        <a:pt x="3974" y="20400"/>
                        <a:pt x="0" y="19756"/>
                      </a:cubicBezTo>
                      <a:cubicBezTo>
                        <a:pt x="27" y="19760"/>
                        <a:pt x="56" y="19768"/>
                        <a:pt x="83" y="19773"/>
                      </a:cubicBezTo>
                      <a:cubicBezTo>
                        <a:pt x="2386" y="20360"/>
                        <a:pt x="16998" y="21600"/>
                        <a:pt x="21600" y="10320"/>
                      </a:cubicBezTo>
                      <a:cubicBezTo>
                        <a:pt x="21322" y="7599"/>
                        <a:pt x="20714" y="4856"/>
                        <a:pt x="18022" y="0"/>
                      </a:cubicBezTo>
                      <a:lnTo>
                        <a:pt x="5913" y="4896"/>
                      </a:lnTo>
                      <a:cubicBezTo>
                        <a:pt x="8323" y="9567"/>
                        <a:pt x="8573" y="13309"/>
                        <a:pt x="7671" y="16281"/>
                      </a:cubicBezTo>
                      <a:close/>
                    </a:path>
                  </a:pathLst>
                </a:custGeom>
                <a:gradFill>
                  <a:gsLst>
                    <a:gs pos="0">
                      <a:srgbClr val="4A152E"/>
                    </a:gs>
                    <a:gs pos="25000">
                      <a:srgbClr val="4A152E"/>
                    </a:gs>
                    <a:gs pos="65000">
                      <a:srgbClr val="6F2046"/>
                    </a:gs>
                    <a:gs pos="100000">
                      <a:srgbClr val="6F2046"/>
                    </a:gs>
                  </a:gsLst>
                  <a:lin ang="15000000"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8" name="Google Shape;1318;p26"/>
                <p:cNvSpPr/>
                <p:nvPr/>
              </p:nvSpPr>
              <p:spPr>
                <a:xfrm>
                  <a:off x="5100314" y="1911515"/>
                  <a:ext cx="1614422" cy="1409804"/>
                </a:xfrm>
                <a:custGeom>
                  <a:avLst/>
                  <a:gdLst/>
                  <a:ahLst/>
                  <a:cxnLst/>
                  <a:rect l="l" t="t" r="r" b="b"/>
                  <a:pathLst>
                    <a:path w="20132" h="21600" extrusionOk="0">
                      <a:moveTo>
                        <a:pt x="16281" y="13929"/>
                      </a:moveTo>
                      <a:cubicBezTo>
                        <a:pt x="18681" y="14600"/>
                        <a:pt x="20400" y="17626"/>
                        <a:pt x="19756" y="21600"/>
                      </a:cubicBezTo>
                      <a:cubicBezTo>
                        <a:pt x="19760" y="21573"/>
                        <a:pt x="19768" y="21544"/>
                        <a:pt x="19773" y="21517"/>
                      </a:cubicBezTo>
                      <a:cubicBezTo>
                        <a:pt x="20360" y="19214"/>
                        <a:pt x="21600" y="4602"/>
                        <a:pt x="10320" y="0"/>
                      </a:cubicBezTo>
                      <a:cubicBezTo>
                        <a:pt x="7599" y="278"/>
                        <a:pt x="4856" y="886"/>
                        <a:pt x="0" y="3578"/>
                      </a:cubicBezTo>
                      <a:lnTo>
                        <a:pt x="4896" y="15687"/>
                      </a:lnTo>
                      <a:cubicBezTo>
                        <a:pt x="9567" y="13277"/>
                        <a:pt x="13309" y="13027"/>
                        <a:pt x="16281" y="13929"/>
                      </a:cubicBezTo>
                      <a:close/>
                    </a:path>
                  </a:pathLst>
                </a:custGeom>
                <a:gradFill>
                  <a:gsLst>
                    <a:gs pos="0">
                      <a:srgbClr val="621A2D"/>
                    </a:gs>
                    <a:gs pos="25000">
                      <a:srgbClr val="621A2D"/>
                    </a:gs>
                    <a:gs pos="65000">
                      <a:srgbClr val="41111E"/>
                    </a:gs>
                    <a:gs pos="100000">
                      <a:srgbClr val="41111E"/>
                    </a:gs>
                  </a:gsLst>
                  <a:lin ang="19199999"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9" name="Google Shape;1319;p26"/>
                <p:cNvSpPr/>
                <p:nvPr/>
              </p:nvSpPr>
              <p:spPr>
                <a:xfrm>
                  <a:off x="3961690" y="2140381"/>
                  <a:ext cx="1702292" cy="2066042"/>
                </a:xfrm>
                <a:custGeom>
                  <a:avLst/>
                  <a:gdLst/>
                  <a:ahLst/>
                  <a:cxnLst/>
                  <a:rect l="l" t="t" r="r" b="b"/>
                  <a:pathLst>
                    <a:path w="20842" h="21600" extrusionOk="0">
                      <a:moveTo>
                        <a:pt x="18755" y="8290"/>
                      </a:moveTo>
                      <a:lnTo>
                        <a:pt x="13932" y="0"/>
                      </a:lnTo>
                      <a:cubicBezTo>
                        <a:pt x="4453" y="4270"/>
                        <a:pt x="-758" y="12901"/>
                        <a:pt x="90" y="21600"/>
                      </a:cubicBezTo>
                      <a:cubicBezTo>
                        <a:pt x="3767" y="12143"/>
                        <a:pt x="15444" y="13183"/>
                        <a:pt x="17285" y="13675"/>
                      </a:cubicBezTo>
                      <a:cubicBezTo>
                        <a:pt x="18392" y="13854"/>
                        <a:pt x="19594" y="14276"/>
                        <a:pt x="20842" y="15000"/>
                      </a:cubicBezTo>
                      <a:cubicBezTo>
                        <a:pt x="20781" y="13165"/>
                        <a:pt x="19921" y="10282"/>
                        <a:pt x="18755" y="8290"/>
                      </a:cubicBezTo>
                      <a:close/>
                    </a:path>
                  </a:pathLst>
                </a:custGeom>
                <a:gradFill>
                  <a:gsLst>
                    <a:gs pos="0">
                      <a:schemeClr val="accent4"/>
                    </a:gs>
                    <a:gs pos="15000">
                      <a:schemeClr val="accent4"/>
                    </a:gs>
                    <a:gs pos="65000">
                      <a:srgbClr val="D98A36"/>
                    </a:gs>
                    <a:gs pos="100000">
                      <a:srgbClr val="D98A36"/>
                    </a:gs>
                  </a:gsLst>
                  <a:lin ang="1200000"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0" name="Google Shape;1320;p26"/>
                <p:cNvSpPr/>
                <p:nvPr/>
              </p:nvSpPr>
              <p:spPr>
                <a:xfrm>
                  <a:off x="4200620" y="4464269"/>
                  <a:ext cx="2066041" cy="1702293"/>
                </a:xfrm>
                <a:custGeom>
                  <a:avLst/>
                  <a:gdLst/>
                  <a:ahLst/>
                  <a:cxnLst/>
                  <a:rect l="l" t="t" r="r" b="b"/>
                  <a:pathLst>
                    <a:path w="21600" h="20842" extrusionOk="0">
                      <a:moveTo>
                        <a:pt x="8290" y="2087"/>
                      </a:moveTo>
                      <a:lnTo>
                        <a:pt x="0" y="6910"/>
                      </a:lnTo>
                      <a:cubicBezTo>
                        <a:pt x="4270" y="16389"/>
                        <a:pt x="12901" y="21600"/>
                        <a:pt x="21600" y="20752"/>
                      </a:cubicBezTo>
                      <a:cubicBezTo>
                        <a:pt x="12143" y="17075"/>
                        <a:pt x="13183" y="5398"/>
                        <a:pt x="13675" y="3557"/>
                      </a:cubicBezTo>
                      <a:cubicBezTo>
                        <a:pt x="13854" y="2450"/>
                        <a:pt x="14276" y="1248"/>
                        <a:pt x="15000" y="0"/>
                      </a:cubicBezTo>
                      <a:cubicBezTo>
                        <a:pt x="13165" y="61"/>
                        <a:pt x="10282" y="921"/>
                        <a:pt x="8290" y="2087"/>
                      </a:cubicBezTo>
                      <a:close/>
                    </a:path>
                  </a:pathLst>
                </a:custGeom>
                <a:gradFill>
                  <a:gsLst>
                    <a:gs pos="0">
                      <a:srgbClr val="9C7345"/>
                    </a:gs>
                    <a:gs pos="15000">
                      <a:srgbClr val="9C7345"/>
                    </a:gs>
                    <a:gs pos="65000">
                      <a:schemeClr val="accent3"/>
                    </a:gs>
                    <a:gs pos="100000">
                      <a:schemeClr val="accent3"/>
                    </a:gs>
                  </a:gsLst>
                  <a:lin ang="6600000"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1" name="Google Shape;1321;p26"/>
                <p:cNvSpPr/>
                <p:nvPr/>
              </p:nvSpPr>
              <p:spPr>
                <a:xfrm>
                  <a:off x="6528018" y="3870173"/>
                  <a:ext cx="1702292" cy="2066042"/>
                </a:xfrm>
                <a:custGeom>
                  <a:avLst/>
                  <a:gdLst/>
                  <a:ahLst/>
                  <a:cxnLst/>
                  <a:rect l="l" t="t" r="r" b="b"/>
                  <a:pathLst>
                    <a:path w="20842" h="21600" extrusionOk="0">
                      <a:moveTo>
                        <a:pt x="2087" y="13310"/>
                      </a:moveTo>
                      <a:lnTo>
                        <a:pt x="6910" y="21600"/>
                      </a:lnTo>
                      <a:cubicBezTo>
                        <a:pt x="16389" y="17330"/>
                        <a:pt x="21600" y="8699"/>
                        <a:pt x="20752" y="0"/>
                      </a:cubicBezTo>
                      <a:cubicBezTo>
                        <a:pt x="17075" y="9457"/>
                        <a:pt x="5398" y="8417"/>
                        <a:pt x="3557" y="7925"/>
                      </a:cubicBezTo>
                      <a:cubicBezTo>
                        <a:pt x="2450" y="7746"/>
                        <a:pt x="1248" y="7324"/>
                        <a:pt x="0" y="6600"/>
                      </a:cubicBezTo>
                      <a:cubicBezTo>
                        <a:pt x="61" y="8435"/>
                        <a:pt x="921" y="11318"/>
                        <a:pt x="2087" y="13310"/>
                      </a:cubicBezTo>
                      <a:close/>
                    </a:path>
                  </a:pathLst>
                </a:custGeom>
                <a:gradFill>
                  <a:gsLst>
                    <a:gs pos="0">
                      <a:srgbClr val="6F2046"/>
                    </a:gs>
                    <a:gs pos="15000">
                      <a:srgbClr val="6F2046"/>
                    </a:gs>
                    <a:gs pos="65000">
                      <a:schemeClr val="accent2"/>
                    </a:gs>
                    <a:gs pos="100000">
                      <a:schemeClr val="accent2"/>
                    </a:gs>
                  </a:gsLst>
                  <a:lin ang="3000000"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2" name="Google Shape;1322;p26"/>
                <p:cNvSpPr/>
                <p:nvPr/>
              </p:nvSpPr>
              <p:spPr>
                <a:xfrm>
                  <a:off x="5928049" y="1907220"/>
                  <a:ext cx="2066042" cy="1702293"/>
                </a:xfrm>
                <a:custGeom>
                  <a:avLst/>
                  <a:gdLst/>
                  <a:ahLst/>
                  <a:cxnLst/>
                  <a:rect l="l" t="t" r="r" b="b"/>
                  <a:pathLst>
                    <a:path w="21600" h="20842" extrusionOk="0">
                      <a:moveTo>
                        <a:pt x="13310" y="18755"/>
                      </a:moveTo>
                      <a:lnTo>
                        <a:pt x="21600" y="13932"/>
                      </a:lnTo>
                      <a:cubicBezTo>
                        <a:pt x="17330" y="4453"/>
                        <a:pt x="8699" y="-758"/>
                        <a:pt x="0" y="90"/>
                      </a:cubicBezTo>
                      <a:cubicBezTo>
                        <a:pt x="9457" y="3767"/>
                        <a:pt x="8417" y="15444"/>
                        <a:pt x="7925" y="17285"/>
                      </a:cubicBezTo>
                      <a:cubicBezTo>
                        <a:pt x="7746" y="18392"/>
                        <a:pt x="7324" y="19594"/>
                        <a:pt x="6600" y="20842"/>
                      </a:cubicBezTo>
                      <a:cubicBezTo>
                        <a:pt x="8435" y="20781"/>
                        <a:pt x="11318" y="19921"/>
                        <a:pt x="13310" y="18755"/>
                      </a:cubicBezTo>
                      <a:close/>
                    </a:path>
                  </a:pathLst>
                </a:custGeom>
                <a:gradFill>
                  <a:gsLst>
                    <a:gs pos="0">
                      <a:srgbClr val="621A2D"/>
                    </a:gs>
                    <a:gs pos="15000">
                      <a:srgbClr val="621A2D"/>
                    </a:gs>
                    <a:gs pos="65000">
                      <a:schemeClr val="accent1"/>
                    </a:gs>
                    <a:gs pos="100000">
                      <a:schemeClr val="accent1"/>
                    </a:gs>
                  </a:gsLst>
                  <a:lin ang="17400000"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23" name="Google Shape;1323;p26"/>
              <p:cNvSpPr/>
              <p:nvPr/>
            </p:nvSpPr>
            <p:spPr>
              <a:xfrm>
                <a:off x="4072926" y="2020299"/>
                <a:ext cx="4028615" cy="4028613"/>
              </a:xfrm>
              <a:prstGeom prst="ellipse">
                <a:avLst/>
              </a:prstGeom>
              <a:noFill/>
              <a:ln w="19050" cap="flat" cmpd="sng">
                <a:solidFill>
                  <a:schemeClr val="dk1">
                    <a:alpha val="20000"/>
                  </a:schemeClr>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4" name="Google Shape;1324;p26"/>
              <p:cNvSpPr/>
              <p:nvPr/>
            </p:nvSpPr>
            <p:spPr>
              <a:xfrm>
                <a:off x="5991133" y="1898482"/>
                <a:ext cx="207648" cy="207646"/>
              </a:xfrm>
              <a:prstGeom prst="ellipse">
                <a:avLst/>
              </a:prstGeom>
              <a:solidFill>
                <a:schemeClr val="accent1"/>
              </a:solidFill>
              <a:ln w="508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5" name="Google Shape;1325;p26"/>
              <p:cNvSpPr/>
              <p:nvPr/>
            </p:nvSpPr>
            <p:spPr>
              <a:xfrm>
                <a:off x="5991133" y="5933269"/>
                <a:ext cx="207648" cy="207646"/>
              </a:xfrm>
              <a:prstGeom prst="ellipse">
                <a:avLst/>
              </a:prstGeom>
              <a:solidFill>
                <a:schemeClr val="accent3"/>
              </a:solidFill>
              <a:ln w="508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6" name="Google Shape;1326;p26"/>
              <p:cNvSpPr/>
              <p:nvPr/>
            </p:nvSpPr>
            <p:spPr>
              <a:xfrm rot="-5400000">
                <a:off x="3974783" y="3878211"/>
                <a:ext cx="207646" cy="207646"/>
              </a:xfrm>
              <a:prstGeom prst="ellipse">
                <a:avLst/>
              </a:prstGeom>
              <a:solidFill>
                <a:schemeClr val="accent4"/>
              </a:solidFill>
              <a:ln w="508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7" name="Google Shape;1327;p26"/>
              <p:cNvSpPr/>
              <p:nvPr/>
            </p:nvSpPr>
            <p:spPr>
              <a:xfrm rot="-5400000">
                <a:off x="8009571" y="3878211"/>
                <a:ext cx="207646" cy="207646"/>
              </a:xfrm>
              <a:prstGeom prst="ellipse">
                <a:avLst/>
              </a:prstGeom>
              <a:solidFill>
                <a:schemeClr val="accent2"/>
              </a:solidFill>
              <a:ln w="508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328" name="Google Shape;1328;p26"/>
            <p:cNvSpPr txBox="1"/>
            <p:nvPr/>
          </p:nvSpPr>
          <p:spPr>
            <a:xfrm>
              <a:off x="4242123" y="3842011"/>
              <a:ext cx="823913" cy="454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02</a:t>
              </a:r>
              <a:endParaRPr/>
            </a:p>
          </p:txBody>
        </p:sp>
        <p:sp>
          <p:nvSpPr>
            <p:cNvPr id="1329" name="Google Shape;1329;p26"/>
            <p:cNvSpPr txBox="1"/>
            <p:nvPr/>
          </p:nvSpPr>
          <p:spPr>
            <a:xfrm>
              <a:off x="7072924" y="3682812"/>
              <a:ext cx="823913" cy="454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01</a:t>
              </a:r>
              <a:endParaRPr/>
            </a:p>
          </p:txBody>
        </p:sp>
      </p:grpSp>
      <p:sp>
        <p:nvSpPr>
          <p:cNvPr id="1330" name="Google Shape;1330;p26"/>
          <p:cNvSpPr txBox="1"/>
          <p:nvPr/>
        </p:nvSpPr>
        <p:spPr>
          <a:xfrm flipH="1">
            <a:off x="8075559" y="2900862"/>
            <a:ext cx="3501900" cy="923400"/>
          </a:xfrm>
          <a:prstGeom prst="rect">
            <a:avLst/>
          </a:prstGeom>
          <a:noFill/>
          <a:ln>
            <a:noFill/>
          </a:ln>
        </p:spPr>
        <p:txBody>
          <a:bodyPr spcFirstLastPara="1" wrap="square" lIns="0" tIns="0" rIns="0" bIns="0" anchor="ctr" anchorCtr="0">
            <a:spAutoFit/>
          </a:bodyPr>
          <a:lstStyle/>
          <a:p>
            <a:pPr marL="0" marR="0" lvl="0" indent="0" algn="l" rtl="0">
              <a:lnSpc>
                <a:spcPct val="150000"/>
              </a:lnSpc>
              <a:spcBef>
                <a:spcPts val="0"/>
              </a:spcBef>
              <a:spcAft>
                <a:spcPts val="0"/>
              </a:spcAft>
              <a:buClr>
                <a:schemeClr val="lt1"/>
              </a:buClr>
              <a:buSzPts val="2400"/>
              <a:buFont typeface="Noto Sans Symbols"/>
              <a:buNone/>
            </a:pPr>
            <a:r>
              <a:rPr lang="en-US" sz="2400" b="1">
                <a:solidFill>
                  <a:schemeClr val="lt1"/>
                </a:solidFill>
                <a:latin typeface="Calibri"/>
                <a:ea typeface="Calibri"/>
                <a:cs typeface="Calibri"/>
                <a:sym typeface="Calibri"/>
              </a:rPr>
              <a:t>Data Analytics Simulation</a:t>
            </a:r>
            <a:r>
              <a:rPr lang="en-US" sz="2400" b="1">
                <a:solidFill>
                  <a:schemeClr val="accent3"/>
                </a:solidFill>
                <a:latin typeface="Calibri"/>
                <a:ea typeface="Calibri"/>
                <a:cs typeface="Calibri"/>
                <a:sym typeface="Calibri"/>
              </a:rPr>
              <a:t/>
            </a:r>
            <a:br>
              <a:rPr lang="en-US" sz="2400" b="1">
                <a:solidFill>
                  <a:schemeClr val="accent3"/>
                </a:solidFill>
                <a:latin typeface="Calibri"/>
                <a:ea typeface="Calibri"/>
                <a:cs typeface="Calibri"/>
                <a:sym typeface="Calibri"/>
              </a:rPr>
            </a:br>
            <a:endParaRPr sz="2400">
              <a:solidFill>
                <a:srgbClr val="FFFFFF"/>
              </a:solidFill>
              <a:latin typeface="Calibri"/>
              <a:ea typeface="Calibri"/>
              <a:cs typeface="Calibri"/>
              <a:sym typeface="Calibri"/>
            </a:endParaRPr>
          </a:p>
        </p:txBody>
      </p:sp>
      <p:sp>
        <p:nvSpPr>
          <p:cNvPr id="1331" name="Google Shape;1331;p26"/>
          <p:cNvSpPr txBox="1"/>
          <p:nvPr/>
        </p:nvSpPr>
        <p:spPr>
          <a:xfrm flipH="1">
            <a:off x="795419" y="2536328"/>
            <a:ext cx="3501900" cy="18471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lt1"/>
              </a:buClr>
              <a:buSzPts val="2000"/>
              <a:buFont typeface="Noto Sans Symbols"/>
              <a:buNone/>
            </a:pPr>
            <a:r>
              <a:rPr lang="en-US" sz="1800" b="1">
                <a:solidFill>
                  <a:schemeClr val="lt1"/>
                </a:solidFill>
                <a:latin typeface="Calibri"/>
                <a:ea typeface="Calibri"/>
                <a:cs typeface="Calibri"/>
                <a:sym typeface="Calibri"/>
              </a:rPr>
              <a:t>Modeling enhance decision ;-</a:t>
            </a:r>
            <a:endParaRPr sz="1200"/>
          </a:p>
          <a:p>
            <a:pPr marL="0" marR="0" lvl="0" indent="0" algn="l" rtl="0">
              <a:lnSpc>
                <a:spcPct val="100000"/>
              </a:lnSpc>
              <a:spcBef>
                <a:spcPts val="1200"/>
              </a:spcBef>
              <a:spcAft>
                <a:spcPts val="0"/>
              </a:spcAft>
              <a:buClr>
                <a:srgbClr val="FFFFFF"/>
              </a:buClr>
              <a:buSzPts val="2000"/>
              <a:buFont typeface="Noto Sans Symbols"/>
              <a:buNone/>
            </a:pPr>
            <a:r>
              <a:rPr lang="en-US" sz="1800" b="1">
                <a:solidFill>
                  <a:srgbClr val="FFFFFF"/>
                </a:solidFill>
                <a:latin typeface="Calibri"/>
                <a:ea typeface="Calibri"/>
                <a:cs typeface="Calibri"/>
                <a:sym typeface="Calibri"/>
              </a:rPr>
              <a:t>Risk Analysis </a:t>
            </a:r>
            <a:endParaRPr sz="1800" b="1">
              <a:solidFill>
                <a:srgbClr val="FFFFFF"/>
              </a:solidFill>
              <a:latin typeface="Calibri"/>
              <a:ea typeface="Calibri"/>
              <a:cs typeface="Calibri"/>
              <a:sym typeface="Calibri"/>
            </a:endParaRPr>
          </a:p>
          <a:p>
            <a:pPr marL="0" marR="0" lvl="0" indent="0" algn="l" rtl="0">
              <a:lnSpc>
                <a:spcPct val="100000"/>
              </a:lnSpc>
              <a:spcBef>
                <a:spcPts val="1200"/>
              </a:spcBef>
              <a:spcAft>
                <a:spcPts val="0"/>
              </a:spcAft>
              <a:buClr>
                <a:srgbClr val="FFFFFF"/>
              </a:buClr>
              <a:buSzPts val="2000"/>
              <a:buFont typeface="Noto Sans Symbols"/>
              <a:buNone/>
            </a:pPr>
            <a:r>
              <a:rPr lang="en-US" sz="1800" b="1">
                <a:solidFill>
                  <a:srgbClr val="FFFFFF"/>
                </a:solidFill>
                <a:latin typeface="Calibri"/>
                <a:ea typeface="Calibri"/>
                <a:cs typeface="Calibri"/>
                <a:sym typeface="Calibri"/>
              </a:rPr>
              <a:t>Result Diagnostic</a:t>
            </a:r>
            <a:endParaRPr sz="1200"/>
          </a:p>
          <a:p>
            <a:pPr marL="0" marR="0" lvl="0" indent="0" algn="l" rtl="0">
              <a:lnSpc>
                <a:spcPct val="100000"/>
              </a:lnSpc>
              <a:spcBef>
                <a:spcPts val="1200"/>
              </a:spcBef>
              <a:spcAft>
                <a:spcPts val="0"/>
              </a:spcAft>
              <a:buClr>
                <a:srgbClr val="FFFFFF"/>
              </a:buClr>
              <a:buSzPts val="2000"/>
              <a:buFont typeface="Noto Sans Symbols"/>
              <a:buNone/>
            </a:pPr>
            <a:r>
              <a:rPr lang="en-US" sz="1800" b="1">
                <a:solidFill>
                  <a:srgbClr val="FFFFFF"/>
                </a:solidFill>
                <a:latin typeface="Calibri"/>
                <a:ea typeface="Calibri"/>
                <a:cs typeface="Calibri"/>
                <a:sym typeface="Calibri"/>
              </a:rPr>
              <a:t>Evaluation of results </a:t>
            </a:r>
            <a:r>
              <a:rPr lang="en-US" sz="1800" b="1">
                <a:solidFill>
                  <a:schemeClr val="accent3"/>
                </a:solidFill>
                <a:latin typeface="Calibri"/>
                <a:ea typeface="Calibri"/>
                <a:cs typeface="Calibri"/>
                <a:sym typeface="Calibri"/>
              </a:rPr>
              <a:t/>
            </a:r>
            <a:br>
              <a:rPr lang="en-US" sz="1800" b="1">
                <a:solidFill>
                  <a:schemeClr val="accent3"/>
                </a:solidFill>
                <a:latin typeface="Calibri"/>
                <a:ea typeface="Calibri"/>
                <a:cs typeface="Calibri"/>
                <a:sym typeface="Calibri"/>
              </a:rPr>
            </a:br>
            <a:r>
              <a:rPr lang="en-US" sz="1800">
                <a:solidFill>
                  <a:srgbClr val="FFFFFF"/>
                </a:solidFill>
                <a:latin typeface="Calibri"/>
                <a:ea typeface="Calibri"/>
                <a:cs typeface="Calibri"/>
                <a:sym typeface="Calibri"/>
              </a:rPr>
              <a:t>. </a:t>
            </a:r>
            <a:endParaRPr sz="1200"/>
          </a:p>
        </p:txBody>
      </p:sp>
      <p:sp>
        <p:nvSpPr>
          <p:cNvPr id="1332" name="Google Shape;1332;p26"/>
          <p:cNvSpPr txBox="1"/>
          <p:nvPr/>
        </p:nvSpPr>
        <p:spPr>
          <a:xfrm>
            <a:off x="2112652" y="1780775"/>
            <a:ext cx="8706600" cy="507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700">
                <a:solidFill>
                  <a:srgbClr val="FFFFFF"/>
                </a:solidFill>
                <a:latin typeface="Calibri"/>
                <a:ea typeface="Calibri"/>
                <a:cs typeface="Calibri"/>
                <a:sym typeface="Calibri"/>
              </a:rPr>
              <a:t>Research Group ALIAS</a:t>
            </a:r>
            <a:r>
              <a:rPr lang="en-US" sz="900"/>
              <a:t> </a:t>
            </a:r>
            <a:r>
              <a:rPr lang="en-US" sz="2700">
                <a:solidFill>
                  <a:srgbClr val="FFFFFF"/>
                </a:solidFill>
                <a:latin typeface="Calibri"/>
                <a:ea typeface="Calibri"/>
                <a:cs typeface="Calibri"/>
                <a:sym typeface="Calibri"/>
              </a:rPr>
              <a:t>Provide consultation on :</a:t>
            </a:r>
            <a:endParaRPr sz="900"/>
          </a:p>
        </p:txBody>
      </p:sp>
      <p:pic>
        <p:nvPicPr>
          <p:cNvPr id="1333" name="Google Shape;1333;p26"/>
          <p:cNvPicPr preferRelativeResize="0"/>
          <p:nvPr/>
        </p:nvPicPr>
        <p:blipFill rotWithShape="1">
          <a:blip r:embed="rId4">
            <a:alphaModFix/>
          </a:blip>
          <a:srcRect/>
          <a:stretch/>
        </p:blipFill>
        <p:spPr>
          <a:xfrm>
            <a:off x="8012830" y="3519115"/>
            <a:ext cx="3627248" cy="2261227"/>
          </a:xfrm>
          <a:prstGeom prst="rect">
            <a:avLst/>
          </a:prstGeom>
          <a:noFill/>
          <a:ln>
            <a:noFill/>
          </a:ln>
        </p:spPr>
      </p:pic>
      <p:pic>
        <p:nvPicPr>
          <p:cNvPr id="1334" name="Google Shape;1334;p26"/>
          <p:cNvPicPr preferRelativeResize="0"/>
          <p:nvPr/>
        </p:nvPicPr>
        <p:blipFill rotWithShape="1">
          <a:blip r:embed="rId5">
            <a:alphaModFix/>
          </a:blip>
          <a:srcRect l="14782" t="16000" r="50294" b="27332"/>
          <a:stretch/>
        </p:blipFill>
        <p:spPr>
          <a:xfrm>
            <a:off x="764575" y="4380725"/>
            <a:ext cx="2869225" cy="2395000"/>
          </a:xfrm>
          <a:prstGeom prst="rect">
            <a:avLst/>
          </a:prstGeom>
          <a:noFill/>
          <a:ln>
            <a:noFill/>
          </a:ln>
        </p:spPr>
      </p:pic>
      <p:sp>
        <p:nvSpPr>
          <p:cNvPr id="1335" name="Google Shape;1335;p26"/>
          <p:cNvSpPr txBox="1"/>
          <p:nvPr/>
        </p:nvSpPr>
        <p:spPr>
          <a:xfrm>
            <a:off x="393625" y="317425"/>
            <a:ext cx="10020600" cy="411600"/>
          </a:xfrm>
          <a:prstGeom prst="rect">
            <a:avLst/>
          </a:prstGeom>
          <a:noFill/>
          <a:ln>
            <a:noFill/>
          </a:ln>
        </p:spPr>
        <p:txBody>
          <a:bodyPr spcFirstLastPara="1" wrap="square" lIns="91425" tIns="45700" rIns="91425" bIns="45700" anchor="ctr" anchorCtr="0">
            <a:noAutofit/>
          </a:bodyPr>
          <a:lstStyle/>
          <a:p>
            <a:pPr marL="0" marR="0" lvl="0" indent="0" algn="l" rtl="0">
              <a:lnSpc>
                <a:spcPct val="57638"/>
              </a:lnSpc>
              <a:spcBef>
                <a:spcPts val="0"/>
              </a:spcBef>
              <a:spcAft>
                <a:spcPts val="0"/>
              </a:spcAft>
              <a:buNone/>
            </a:pPr>
            <a:r>
              <a:rPr lang="en-US" sz="2600" b="1">
                <a:solidFill>
                  <a:srgbClr val="FAEF0E"/>
                </a:solidFill>
                <a:latin typeface="Arial"/>
                <a:ea typeface="Arial"/>
                <a:cs typeface="Arial"/>
                <a:sym typeface="Arial"/>
              </a:rPr>
              <a:t>Applied Industrial Analytics (</a:t>
            </a:r>
            <a:r>
              <a:rPr lang="en-US" sz="2600" b="1">
                <a:solidFill>
                  <a:srgbClr val="FAEF0E"/>
                </a:solidFill>
              </a:rPr>
              <a:t>ALIAS)</a:t>
            </a:r>
            <a:r>
              <a:rPr lang="en-US" sz="2600" b="1">
                <a:solidFill>
                  <a:srgbClr val="FAEF0E"/>
                </a:solidFill>
                <a:latin typeface="Arial"/>
                <a:ea typeface="Arial"/>
                <a:cs typeface="Arial"/>
                <a:sym typeface="Arial"/>
              </a:rPr>
              <a:t> </a:t>
            </a:r>
            <a:endParaRPr sz="2600" b="1">
              <a:solidFill>
                <a:srgbClr val="FAEF0E"/>
              </a:solidFill>
            </a:endParaRPr>
          </a:p>
        </p:txBody>
      </p:sp>
      <p:sp>
        <p:nvSpPr>
          <p:cNvPr id="1336" name="Google Shape;1336;p26"/>
          <p:cNvSpPr txBox="1"/>
          <p:nvPr/>
        </p:nvSpPr>
        <p:spPr>
          <a:xfrm>
            <a:off x="476125" y="883950"/>
            <a:ext cx="8579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FFC000"/>
                </a:solidFill>
                <a:latin typeface="Open Sans"/>
                <a:ea typeface="Open Sans"/>
                <a:cs typeface="Open Sans"/>
                <a:sym typeface="Open Sans"/>
              </a:rPr>
              <a:t>Niche Area</a:t>
            </a:r>
            <a:endParaRPr sz="1600">
              <a:solidFill>
                <a:srgbClr val="FFC000"/>
              </a:solidFill>
              <a:latin typeface="Open Sans"/>
              <a:ea typeface="Open Sans"/>
              <a:cs typeface="Open Sans"/>
              <a:sym typeface="Open Sans"/>
            </a:endParaRPr>
          </a:p>
          <a:p>
            <a:pPr marL="0" lvl="0" indent="0" algn="just" rtl="0">
              <a:spcBef>
                <a:spcPts val="0"/>
              </a:spcBef>
              <a:spcAft>
                <a:spcPts val="0"/>
              </a:spcAft>
              <a:buNone/>
            </a:pPr>
            <a:r>
              <a:rPr lang="en-US" sz="1600">
                <a:solidFill>
                  <a:schemeClr val="lt1"/>
                </a:solidFill>
                <a:latin typeface="Open Sans"/>
                <a:ea typeface="Open Sans"/>
                <a:cs typeface="Open Sans"/>
                <a:sym typeface="Open Sans"/>
              </a:rPr>
              <a:t>Modeling, Optimization, Simulation, Industrial Analytics, AI - Soft computing</a:t>
            </a:r>
            <a:endParaRPr sz="1600"/>
          </a:p>
        </p:txBody>
      </p:sp>
      <p:sp>
        <p:nvSpPr>
          <p:cNvPr id="28" name="Slide Number Placeholder 1">
            <a:extLst>
              <a:ext uri="{FF2B5EF4-FFF2-40B4-BE49-F238E27FC236}">
                <a16:creationId xmlns:a16="http://schemas.microsoft.com/office/drawing/2014/main" id="{0241BB6B-D90F-438C-1967-E9DFB993976C}"/>
              </a:ext>
            </a:extLst>
          </p:cNvPr>
          <p:cNvSpPr txBox="1">
            <a:spLocks/>
          </p:cNvSpPr>
          <p:nvPr/>
        </p:nvSpPr>
        <p:spPr>
          <a:xfrm>
            <a:off x="11849509" y="6593162"/>
            <a:ext cx="38910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22</a:t>
            </a:r>
            <a:endParaRPr lang="en-US" sz="1200" dirty="0"/>
          </a:p>
        </p:txBody>
      </p:sp>
    </p:spTree>
    <p:extLst>
      <p:ext uri="{BB962C8B-B14F-4D97-AF65-F5344CB8AC3E}">
        <p14:creationId xmlns:p14="http://schemas.microsoft.com/office/powerpoint/2010/main" val="24415723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pic>
        <p:nvPicPr>
          <p:cNvPr id="1397" name="Google Shape;1397;p30"/>
          <p:cNvPicPr preferRelativeResize="0"/>
          <p:nvPr/>
        </p:nvPicPr>
        <p:blipFill>
          <a:blip r:embed="rId3">
            <a:alphaModFix amt="4000"/>
          </a:blip>
          <a:stretch>
            <a:fillRect/>
          </a:stretch>
        </p:blipFill>
        <p:spPr>
          <a:xfrm>
            <a:off x="0" y="0"/>
            <a:ext cx="12192000" cy="6858000"/>
          </a:xfrm>
          <a:prstGeom prst="rect">
            <a:avLst/>
          </a:prstGeom>
          <a:noFill/>
          <a:ln>
            <a:noFill/>
          </a:ln>
        </p:spPr>
      </p:pic>
      <p:sp>
        <p:nvSpPr>
          <p:cNvPr id="1398" name="Google Shape;1398;p30"/>
          <p:cNvSpPr txBox="1"/>
          <p:nvPr/>
        </p:nvSpPr>
        <p:spPr>
          <a:xfrm>
            <a:off x="214775" y="441750"/>
            <a:ext cx="11315400" cy="341100"/>
          </a:xfrm>
          <a:prstGeom prst="rect">
            <a:avLst/>
          </a:prstGeom>
          <a:noFill/>
          <a:ln>
            <a:noFill/>
          </a:ln>
        </p:spPr>
        <p:txBody>
          <a:bodyPr spcFirstLastPara="1" wrap="square" lIns="91425" tIns="45700" rIns="91425" bIns="45700" anchor="t" anchorCtr="0">
            <a:spAutoFit/>
          </a:bodyPr>
          <a:lstStyle/>
          <a:p>
            <a:pPr marL="12700" marR="1572895" lvl="0" indent="0" algn="l" rtl="0">
              <a:lnSpc>
                <a:spcPct val="62156"/>
              </a:lnSpc>
              <a:spcBef>
                <a:spcPts val="0"/>
              </a:spcBef>
              <a:spcAft>
                <a:spcPts val="0"/>
              </a:spcAft>
              <a:buNone/>
            </a:pPr>
            <a:r>
              <a:rPr lang="en-US" sz="2600" b="1">
                <a:solidFill>
                  <a:srgbClr val="FAEF0E"/>
                </a:solidFill>
                <a:latin typeface="Arial"/>
                <a:ea typeface="Arial"/>
                <a:cs typeface="Arial"/>
                <a:sym typeface="Arial"/>
              </a:rPr>
              <a:t>Media and Game Innovation Centre of</a:t>
            </a:r>
            <a:r>
              <a:rPr lang="en-US" sz="2600" b="1">
                <a:solidFill>
                  <a:srgbClr val="FAEF0E"/>
                </a:solidFill>
              </a:rPr>
              <a:t> </a:t>
            </a:r>
            <a:r>
              <a:rPr lang="en-US" sz="2600" b="1">
                <a:solidFill>
                  <a:srgbClr val="FAEF0E"/>
                </a:solidFill>
                <a:latin typeface="Arial"/>
                <a:ea typeface="Arial"/>
                <a:cs typeface="Arial"/>
                <a:sym typeface="Arial"/>
              </a:rPr>
              <a:t>Excellence </a:t>
            </a:r>
            <a:r>
              <a:rPr lang="en-US" sz="2600" b="1">
                <a:solidFill>
                  <a:srgbClr val="FAEF0E"/>
                </a:solidFill>
              </a:rPr>
              <a:t>(MaGIC-X)</a:t>
            </a:r>
            <a:endParaRPr sz="2600" b="1">
              <a:solidFill>
                <a:srgbClr val="FAEF0E"/>
              </a:solidFill>
            </a:endParaRPr>
          </a:p>
        </p:txBody>
      </p:sp>
      <p:pic>
        <p:nvPicPr>
          <p:cNvPr id="1399" name="Google Shape;1399;p30"/>
          <p:cNvPicPr preferRelativeResize="0"/>
          <p:nvPr/>
        </p:nvPicPr>
        <p:blipFill rotWithShape="1">
          <a:blip r:embed="rId4">
            <a:alphaModFix/>
          </a:blip>
          <a:srcRect l="8804" t="24721" r="51848" b="22306"/>
          <a:stretch/>
        </p:blipFill>
        <p:spPr>
          <a:xfrm>
            <a:off x="495937" y="1113183"/>
            <a:ext cx="6425563" cy="4863548"/>
          </a:xfrm>
          <a:prstGeom prst="rect">
            <a:avLst/>
          </a:prstGeom>
          <a:noFill/>
          <a:ln>
            <a:noFill/>
          </a:ln>
        </p:spPr>
      </p:pic>
      <p:sp>
        <p:nvSpPr>
          <p:cNvPr id="1400" name="Google Shape;1400;p30"/>
          <p:cNvSpPr txBox="1"/>
          <p:nvPr/>
        </p:nvSpPr>
        <p:spPr>
          <a:xfrm>
            <a:off x="7074920" y="1113183"/>
            <a:ext cx="4754461" cy="54168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a:solidFill>
                  <a:srgbClr val="FFC000"/>
                </a:solidFill>
                <a:latin typeface="Open Sans"/>
                <a:ea typeface="Open Sans"/>
                <a:cs typeface="Open Sans"/>
                <a:sym typeface="Open Sans"/>
              </a:rPr>
              <a:t>Media and Game Innovation Centre of Excellence (MaGIC-X)</a:t>
            </a:r>
            <a:endParaRPr sz="2000" b="0" i="0">
              <a:solidFill>
                <a:srgbClr val="FFC000"/>
              </a:solidFill>
              <a:latin typeface="Open Sans"/>
              <a:ea typeface="Open Sans"/>
              <a:cs typeface="Open Sans"/>
              <a:sym typeface="Open Sans"/>
            </a:endParaRPr>
          </a:p>
          <a:p>
            <a:pPr marL="0" marR="0" lvl="0" indent="0" algn="just" rtl="0">
              <a:spcBef>
                <a:spcPts val="0"/>
              </a:spcBef>
              <a:spcAft>
                <a:spcPts val="0"/>
              </a:spcAft>
              <a:buNone/>
            </a:pPr>
            <a:r>
              <a:rPr lang="en-US" sz="1400" b="0" i="0">
                <a:solidFill>
                  <a:schemeClr val="lt1"/>
                </a:solidFill>
                <a:latin typeface="Open Sans"/>
                <a:ea typeface="Open Sans"/>
                <a:cs typeface="Open Sans"/>
                <a:sym typeface="Open Sans"/>
              </a:rPr>
              <a:t>Media and Game Innovation Centre of Excellence (MaGICX) is a strategic cooperation between Universiti Teknologi Malaysia (UTM) and Iskandar Regional Development Authority (IRDA) to support and promote the development and ecosystem of creative industry that focuses on gamification and enrichment of digital content. MaGICX is a setup, tailor-made to offer industry players/SMEs/clients technical expertise/consultation,research/product development, business development, publishing, marketing and/or training in producing commercially viable Games and Gamification related products and services</a:t>
            </a:r>
            <a:r>
              <a:rPr lang="en-US" sz="1400" b="0" i="0">
                <a:solidFill>
                  <a:srgbClr val="666666"/>
                </a:solidFill>
                <a:latin typeface="Open Sans"/>
                <a:ea typeface="Open Sans"/>
                <a:cs typeface="Open Sans"/>
                <a:sym typeface="Open Sans"/>
              </a:rPr>
              <a:t>.</a:t>
            </a:r>
            <a:endParaRPr/>
          </a:p>
          <a:p>
            <a:pPr marL="0" marR="0" lvl="0" indent="0" algn="just" rtl="0">
              <a:spcBef>
                <a:spcPts val="0"/>
              </a:spcBef>
              <a:spcAft>
                <a:spcPts val="0"/>
              </a:spcAft>
              <a:buNone/>
            </a:pPr>
            <a:endParaRPr sz="1400" b="0" i="0">
              <a:solidFill>
                <a:srgbClr val="666666"/>
              </a:solidFill>
              <a:latin typeface="Open Sans"/>
              <a:ea typeface="Open Sans"/>
              <a:cs typeface="Open Sans"/>
              <a:sym typeface="Open Sans"/>
            </a:endParaRPr>
          </a:p>
          <a:p>
            <a:pPr marL="0" marR="0" lvl="0" indent="0" algn="l" rtl="0">
              <a:spcBef>
                <a:spcPts val="0"/>
              </a:spcBef>
              <a:spcAft>
                <a:spcPts val="0"/>
              </a:spcAft>
              <a:buNone/>
            </a:pPr>
            <a:r>
              <a:rPr lang="en-US" sz="1400" b="1" i="0">
                <a:solidFill>
                  <a:srgbClr val="FFC000"/>
                </a:solidFill>
                <a:latin typeface="Open Sans"/>
                <a:ea typeface="Open Sans"/>
                <a:cs typeface="Open Sans"/>
                <a:sym typeface="Open Sans"/>
              </a:rPr>
              <a:t>Niche Area</a:t>
            </a:r>
            <a:endParaRPr sz="1400" b="0" i="0">
              <a:solidFill>
                <a:srgbClr val="FFC000"/>
              </a:solidFill>
              <a:latin typeface="Open Sans"/>
              <a:ea typeface="Open Sans"/>
              <a:cs typeface="Open Sans"/>
              <a:sym typeface="Open Sans"/>
            </a:endParaRPr>
          </a:p>
          <a:p>
            <a:pPr marL="0" marR="0" lvl="0" indent="0" algn="just" rtl="0">
              <a:spcBef>
                <a:spcPts val="0"/>
              </a:spcBef>
              <a:spcAft>
                <a:spcPts val="0"/>
              </a:spcAft>
              <a:buNone/>
            </a:pPr>
            <a:r>
              <a:rPr lang="en-US" sz="1400" b="0" i="0">
                <a:solidFill>
                  <a:schemeClr val="lt1"/>
                </a:solidFill>
                <a:latin typeface="Open Sans"/>
                <a:ea typeface="Open Sans"/>
                <a:cs typeface="Open Sans"/>
                <a:sym typeface="Open Sans"/>
              </a:rPr>
              <a:t>Augmented, Mixed and Virtual Reality, Image Processing and Computer Vision, Human Interface Technology, Medical Computing and Visualization, Digital and Social Media Security, Speech and Signal Processing, Multimedia and Software Innovation, Multimedia Software Engineering, Emerging Technology, Edutainment</a:t>
            </a:r>
            <a:r>
              <a:rPr lang="en-US" sz="1400" b="0" i="0">
                <a:solidFill>
                  <a:srgbClr val="666666"/>
                </a:solidFill>
                <a:latin typeface="Open Sans"/>
                <a:ea typeface="Open Sans"/>
                <a:cs typeface="Open Sans"/>
                <a:sym typeface="Open Sans"/>
              </a:rPr>
              <a:t>.</a:t>
            </a:r>
            <a:endParaRPr/>
          </a:p>
          <a:p>
            <a:pPr marL="0" marR="0" lvl="0" indent="0" algn="l" rtl="0">
              <a:spcBef>
                <a:spcPts val="0"/>
              </a:spcBef>
              <a:spcAft>
                <a:spcPts val="0"/>
              </a:spcAft>
              <a:buNone/>
            </a:pPr>
            <a:endParaRPr sz="1200" b="1" i="1">
              <a:solidFill>
                <a:schemeClr val="lt1"/>
              </a:solidFill>
              <a:latin typeface="Calibri"/>
              <a:ea typeface="Calibri"/>
              <a:cs typeface="Calibri"/>
              <a:sym typeface="Calibri"/>
            </a:endParaRPr>
          </a:p>
        </p:txBody>
      </p:sp>
      <p:pic>
        <p:nvPicPr>
          <p:cNvPr id="1401" name="Google Shape;1401;p30"/>
          <p:cNvPicPr preferRelativeResize="0"/>
          <p:nvPr/>
        </p:nvPicPr>
        <p:blipFill>
          <a:blip r:embed="rId5">
            <a:alphaModFix/>
          </a:blip>
          <a:stretch>
            <a:fillRect/>
          </a:stretch>
        </p:blipFill>
        <p:spPr>
          <a:xfrm>
            <a:off x="580175" y="2378100"/>
            <a:ext cx="3032399" cy="2724450"/>
          </a:xfrm>
          <a:prstGeom prst="rect">
            <a:avLst/>
          </a:prstGeom>
          <a:noFill/>
          <a:ln>
            <a:noFill/>
          </a:ln>
        </p:spPr>
      </p:pic>
      <p:pic>
        <p:nvPicPr>
          <p:cNvPr id="1402" name="Google Shape;1402;p30"/>
          <p:cNvPicPr preferRelativeResize="0"/>
          <p:nvPr/>
        </p:nvPicPr>
        <p:blipFill>
          <a:blip r:embed="rId6">
            <a:alphaModFix/>
          </a:blip>
          <a:stretch>
            <a:fillRect/>
          </a:stretch>
        </p:blipFill>
        <p:spPr>
          <a:xfrm>
            <a:off x="3612577" y="2182725"/>
            <a:ext cx="2992098" cy="2724449"/>
          </a:xfrm>
          <a:prstGeom prst="rect">
            <a:avLst/>
          </a:prstGeom>
          <a:noFill/>
          <a:ln>
            <a:noFill/>
          </a:ln>
        </p:spPr>
      </p:pic>
      <p:sp>
        <p:nvSpPr>
          <p:cNvPr id="8" name="Slide Number Placeholder 1">
            <a:extLst>
              <a:ext uri="{FF2B5EF4-FFF2-40B4-BE49-F238E27FC236}">
                <a16:creationId xmlns:a16="http://schemas.microsoft.com/office/drawing/2014/main" id="{0241BB6B-D90F-438C-1967-E9DFB993976C}"/>
              </a:ext>
            </a:extLst>
          </p:cNvPr>
          <p:cNvSpPr txBox="1">
            <a:spLocks/>
          </p:cNvSpPr>
          <p:nvPr/>
        </p:nvSpPr>
        <p:spPr>
          <a:xfrm>
            <a:off x="11889257" y="6611529"/>
            <a:ext cx="38910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23</a:t>
            </a:r>
            <a:endParaRPr lang="en-US" sz="1200" dirty="0"/>
          </a:p>
        </p:txBody>
      </p:sp>
    </p:spTree>
    <p:extLst>
      <p:ext uri="{BB962C8B-B14F-4D97-AF65-F5344CB8AC3E}">
        <p14:creationId xmlns:p14="http://schemas.microsoft.com/office/powerpoint/2010/main" val="11596374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pic>
        <p:nvPicPr>
          <p:cNvPr id="1407" name="Google Shape;1407;p31"/>
          <p:cNvPicPr preferRelativeResize="0"/>
          <p:nvPr/>
        </p:nvPicPr>
        <p:blipFill>
          <a:blip r:embed="rId3">
            <a:alphaModFix amt="4000"/>
          </a:blip>
          <a:stretch>
            <a:fillRect/>
          </a:stretch>
        </p:blipFill>
        <p:spPr>
          <a:xfrm>
            <a:off x="0" y="0"/>
            <a:ext cx="12192000" cy="6858000"/>
          </a:xfrm>
          <a:prstGeom prst="rect">
            <a:avLst/>
          </a:prstGeom>
          <a:noFill/>
          <a:ln>
            <a:noFill/>
          </a:ln>
        </p:spPr>
      </p:pic>
      <p:sp>
        <p:nvSpPr>
          <p:cNvPr id="1408" name="Google Shape;1408;p31"/>
          <p:cNvSpPr txBox="1"/>
          <p:nvPr/>
        </p:nvSpPr>
        <p:spPr>
          <a:xfrm>
            <a:off x="641350" y="330125"/>
            <a:ext cx="8032800" cy="492600"/>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None/>
            </a:pPr>
            <a:r>
              <a:rPr lang="en-US" sz="2600" b="1">
                <a:solidFill>
                  <a:srgbClr val="FAEF0E"/>
                </a:solidFill>
                <a:latin typeface="Arial"/>
                <a:ea typeface="Arial"/>
                <a:cs typeface="Arial"/>
                <a:sym typeface="Arial"/>
              </a:rPr>
              <a:t>UTM Big Data Centre </a:t>
            </a:r>
            <a:r>
              <a:rPr lang="en-US" sz="2600" b="1">
                <a:solidFill>
                  <a:srgbClr val="FAEF0E"/>
                </a:solidFill>
              </a:rPr>
              <a:t>(BDC)</a:t>
            </a:r>
            <a:endParaRPr sz="2600" b="1">
              <a:solidFill>
                <a:srgbClr val="FAEF0E"/>
              </a:solidFill>
            </a:endParaRPr>
          </a:p>
        </p:txBody>
      </p:sp>
      <p:pic>
        <p:nvPicPr>
          <p:cNvPr id="1409" name="Google Shape;1409;p31"/>
          <p:cNvPicPr preferRelativeResize="0"/>
          <p:nvPr/>
        </p:nvPicPr>
        <p:blipFill rotWithShape="1">
          <a:blip r:embed="rId4">
            <a:alphaModFix/>
          </a:blip>
          <a:srcRect l="8913" t="27041" r="51846" b="20178"/>
          <a:stretch/>
        </p:blipFill>
        <p:spPr>
          <a:xfrm>
            <a:off x="380726" y="1066151"/>
            <a:ext cx="6615286" cy="5002696"/>
          </a:xfrm>
          <a:prstGeom prst="rect">
            <a:avLst/>
          </a:prstGeom>
          <a:noFill/>
          <a:ln>
            <a:noFill/>
          </a:ln>
        </p:spPr>
      </p:pic>
      <p:sp>
        <p:nvSpPr>
          <p:cNvPr id="1410" name="Google Shape;1410;p31"/>
          <p:cNvSpPr txBox="1"/>
          <p:nvPr/>
        </p:nvSpPr>
        <p:spPr>
          <a:xfrm>
            <a:off x="7056813" y="1014783"/>
            <a:ext cx="4754400" cy="438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00" b="1" i="0">
                <a:solidFill>
                  <a:srgbClr val="FFC000"/>
                </a:solidFill>
                <a:latin typeface="Open Sans"/>
                <a:ea typeface="Open Sans"/>
                <a:cs typeface="Open Sans"/>
                <a:sym typeface="Open Sans"/>
              </a:rPr>
              <a:t>UTM Big Data Centre (UTM-BDC)</a:t>
            </a:r>
            <a:endParaRPr sz="1900" b="0" i="0">
              <a:solidFill>
                <a:srgbClr val="FFC000"/>
              </a:solidFill>
              <a:latin typeface="Open Sans"/>
              <a:ea typeface="Open Sans"/>
              <a:cs typeface="Open Sans"/>
              <a:sym typeface="Open Sans"/>
            </a:endParaRPr>
          </a:p>
          <a:p>
            <a:pPr marL="0" marR="0" lvl="0" indent="0" algn="just" rtl="0">
              <a:spcBef>
                <a:spcPts val="0"/>
              </a:spcBef>
              <a:spcAft>
                <a:spcPts val="0"/>
              </a:spcAft>
              <a:buNone/>
            </a:pPr>
            <a:r>
              <a:rPr lang="en-US" sz="1300" b="0" i="0">
                <a:solidFill>
                  <a:schemeClr val="lt1"/>
                </a:solidFill>
                <a:latin typeface="Open Sans"/>
                <a:ea typeface="Open Sans"/>
                <a:cs typeface="Open Sans"/>
                <a:sym typeface="Open Sans"/>
              </a:rPr>
              <a:t>We are rooted from one of the active research groups in UTM: Soft Computing Research Group (SCRG). Since 2011, we have played the games in Data Science and Big Data until UTM Big Data Centre is officially established 15 April 2014. We have more than 20 years experiences in the field of Data Analytics, Machine Learning, Pattern Recognition, Computer Vision &amp; Fundamental Aspect of Data Analytics. Now we blend our expertise in Big Data Analytics, CUDA programming, Graphics Processing Unit (GPU)-based Machine Learning and Big Data Platform in GPU </a:t>
            </a:r>
            <a:r>
              <a:rPr lang="en-US" sz="1300" b="0" i="0">
                <a:solidFill>
                  <a:srgbClr val="666666"/>
                </a:solidFill>
                <a:latin typeface="Open Sans"/>
                <a:ea typeface="Open Sans"/>
                <a:cs typeface="Open Sans"/>
                <a:sym typeface="Open Sans"/>
              </a:rPr>
              <a:t>environment.</a:t>
            </a:r>
            <a:endParaRPr sz="1300"/>
          </a:p>
          <a:p>
            <a:pPr marL="0" marR="0" lvl="0" indent="0" algn="just" rtl="0">
              <a:spcBef>
                <a:spcPts val="0"/>
              </a:spcBef>
              <a:spcAft>
                <a:spcPts val="0"/>
              </a:spcAft>
              <a:buNone/>
            </a:pPr>
            <a:endParaRPr sz="1300" b="0" i="0">
              <a:solidFill>
                <a:srgbClr val="666666"/>
              </a:solidFill>
              <a:latin typeface="Open Sans"/>
              <a:ea typeface="Open Sans"/>
              <a:cs typeface="Open Sans"/>
              <a:sym typeface="Open Sans"/>
            </a:endParaRPr>
          </a:p>
          <a:p>
            <a:pPr marL="0" marR="0" lvl="0" indent="0" algn="l" rtl="0">
              <a:spcBef>
                <a:spcPts val="0"/>
              </a:spcBef>
              <a:spcAft>
                <a:spcPts val="0"/>
              </a:spcAft>
              <a:buNone/>
            </a:pPr>
            <a:r>
              <a:rPr lang="en-US" sz="1300" b="1" i="0">
                <a:solidFill>
                  <a:srgbClr val="FFC000"/>
                </a:solidFill>
                <a:latin typeface="Open Sans"/>
                <a:ea typeface="Open Sans"/>
                <a:cs typeface="Open Sans"/>
                <a:sym typeface="Open Sans"/>
              </a:rPr>
              <a:t>Niche Area</a:t>
            </a:r>
            <a:endParaRPr sz="1300" b="0" i="0">
              <a:solidFill>
                <a:srgbClr val="FFC000"/>
              </a:solidFill>
              <a:latin typeface="Open Sans"/>
              <a:ea typeface="Open Sans"/>
              <a:cs typeface="Open Sans"/>
              <a:sym typeface="Open Sans"/>
            </a:endParaRPr>
          </a:p>
          <a:p>
            <a:pPr marL="0" marR="0" lvl="0" indent="0" algn="just" rtl="0">
              <a:spcBef>
                <a:spcPts val="0"/>
              </a:spcBef>
              <a:spcAft>
                <a:spcPts val="0"/>
              </a:spcAft>
              <a:buNone/>
            </a:pPr>
            <a:r>
              <a:rPr lang="en-US" sz="1300" b="0" i="0">
                <a:solidFill>
                  <a:schemeClr val="lt1"/>
                </a:solidFill>
                <a:latin typeface="Open Sans"/>
                <a:ea typeface="Open Sans"/>
                <a:cs typeface="Open Sans"/>
                <a:sym typeface="Open Sans"/>
              </a:rPr>
              <a:t>Big Data Predictive Analytics, Deep Learning for Data Science, GPUMLib for Big Data Analytics, CUDA for Data Analytics, QR Big Data Codes for Security, Multimodal Biometric Analytics, Machine Learning, Soft Computing, Mobile GPU Computing.</a:t>
            </a:r>
            <a:endParaRPr sz="1300"/>
          </a:p>
          <a:p>
            <a:pPr marL="0" marR="0" lvl="0" indent="0" algn="just" rtl="0">
              <a:spcBef>
                <a:spcPts val="0"/>
              </a:spcBef>
              <a:spcAft>
                <a:spcPts val="0"/>
              </a:spcAft>
              <a:buNone/>
            </a:pPr>
            <a:r>
              <a:rPr lang="en-US" sz="1300" b="0" i="0">
                <a:solidFill>
                  <a:schemeClr val="lt1"/>
                </a:solidFill>
                <a:latin typeface="Open Sans"/>
                <a:ea typeface="Open Sans"/>
                <a:cs typeface="Open Sans"/>
                <a:sym typeface="Open Sans"/>
              </a:rPr>
              <a:t> </a:t>
            </a:r>
            <a:endParaRPr sz="1300"/>
          </a:p>
          <a:p>
            <a:pPr marL="0" marR="0" lvl="0" indent="0" algn="l" rtl="0">
              <a:spcBef>
                <a:spcPts val="0"/>
              </a:spcBef>
              <a:spcAft>
                <a:spcPts val="0"/>
              </a:spcAft>
              <a:buNone/>
            </a:pPr>
            <a:endParaRPr sz="1300" b="1" i="1">
              <a:solidFill>
                <a:schemeClr val="lt1"/>
              </a:solidFill>
              <a:latin typeface="Calibri"/>
              <a:ea typeface="Calibri"/>
              <a:cs typeface="Calibri"/>
              <a:sym typeface="Calibri"/>
            </a:endParaRPr>
          </a:p>
        </p:txBody>
      </p:sp>
      <p:pic>
        <p:nvPicPr>
          <p:cNvPr id="1411" name="Google Shape;1411;p31"/>
          <p:cNvPicPr preferRelativeResize="0"/>
          <p:nvPr/>
        </p:nvPicPr>
        <p:blipFill rotWithShape="1">
          <a:blip r:embed="rId5">
            <a:alphaModFix/>
          </a:blip>
          <a:srcRect/>
          <a:stretch/>
        </p:blipFill>
        <p:spPr>
          <a:xfrm>
            <a:off x="670989" y="3429000"/>
            <a:ext cx="1047854" cy="1014412"/>
          </a:xfrm>
          <a:prstGeom prst="rect">
            <a:avLst/>
          </a:prstGeom>
          <a:noFill/>
          <a:ln>
            <a:noFill/>
          </a:ln>
        </p:spPr>
      </p:pic>
      <p:pic>
        <p:nvPicPr>
          <p:cNvPr id="1412" name="Google Shape;1412;p31"/>
          <p:cNvPicPr preferRelativeResize="0"/>
          <p:nvPr/>
        </p:nvPicPr>
        <p:blipFill>
          <a:blip r:embed="rId6">
            <a:alphaModFix/>
          </a:blip>
          <a:stretch>
            <a:fillRect/>
          </a:stretch>
        </p:blipFill>
        <p:spPr>
          <a:xfrm>
            <a:off x="747198" y="2213025"/>
            <a:ext cx="825680" cy="1014400"/>
          </a:xfrm>
          <a:prstGeom prst="rect">
            <a:avLst/>
          </a:prstGeom>
          <a:noFill/>
          <a:ln>
            <a:noFill/>
          </a:ln>
        </p:spPr>
      </p:pic>
      <p:pic>
        <p:nvPicPr>
          <p:cNvPr id="1413" name="Google Shape;1413;p31"/>
          <p:cNvPicPr preferRelativeResize="0"/>
          <p:nvPr/>
        </p:nvPicPr>
        <p:blipFill>
          <a:blip r:embed="rId7">
            <a:alphaModFix/>
          </a:blip>
          <a:stretch>
            <a:fillRect/>
          </a:stretch>
        </p:blipFill>
        <p:spPr>
          <a:xfrm>
            <a:off x="2135675" y="2469025"/>
            <a:ext cx="4639200" cy="2766076"/>
          </a:xfrm>
          <a:prstGeom prst="rect">
            <a:avLst/>
          </a:prstGeom>
          <a:noFill/>
          <a:ln>
            <a:noFill/>
          </a:ln>
        </p:spPr>
      </p:pic>
      <p:sp>
        <p:nvSpPr>
          <p:cNvPr id="9" name="Slide Number Placeholder 1">
            <a:extLst>
              <a:ext uri="{FF2B5EF4-FFF2-40B4-BE49-F238E27FC236}">
                <a16:creationId xmlns:a16="http://schemas.microsoft.com/office/drawing/2014/main" id="{0241BB6B-D90F-438C-1967-E9DFB993976C}"/>
              </a:ext>
            </a:extLst>
          </p:cNvPr>
          <p:cNvSpPr txBox="1">
            <a:spLocks/>
          </p:cNvSpPr>
          <p:nvPr/>
        </p:nvSpPr>
        <p:spPr>
          <a:xfrm>
            <a:off x="11866262" y="6613912"/>
            <a:ext cx="38910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24</a:t>
            </a:r>
            <a:endParaRPr lang="en-US" sz="1200" dirty="0"/>
          </a:p>
        </p:txBody>
      </p:sp>
    </p:spTree>
    <p:extLst>
      <p:ext uri="{BB962C8B-B14F-4D97-AF65-F5344CB8AC3E}">
        <p14:creationId xmlns:p14="http://schemas.microsoft.com/office/powerpoint/2010/main" val="36193200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76D5B-6814-DA8C-1A68-44278C3177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24448" y="6560382"/>
            <a:ext cx="1943103" cy="146231"/>
          </a:xfrm>
          <a:prstGeom prst="rect">
            <a:avLst/>
          </a:prstGeom>
        </p:spPr>
      </p:pic>
      <p:sp>
        <p:nvSpPr>
          <p:cNvPr id="4" name="Rectangle 3"/>
          <p:cNvSpPr/>
          <p:nvPr/>
        </p:nvSpPr>
        <p:spPr>
          <a:xfrm>
            <a:off x="1942007" y="2884757"/>
            <a:ext cx="9063186" cy="923330"/>
          </a:xfrm>
          <a:prstGeom prst="rect">
            <a:avLst/>
          </a:prstGeom>
          <a:noFill/>
        </p:spPr>
        <p:txBody>
          <a:bodyPr wrap="none" lIns="91440" tIns="45720" rIns="91440" bIns="45720">
            <a:spAutoFit/>
          </a:bodyPr>
          <a:lstStyle/>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ACHIEVEMENTS &amp; HIGHLIGHTS</a:t>
            </a:r>
          </a:p>
        </p:txBody>
      </p:sp>
      <p:sp>
        <p:nvSpPr>
          <p:cNvPr id="5"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02891" y="6469064"/>
            <a:ext cx="389109" cy="365125"/>
          </a:xfrm>
        </p:spPr>
        <p:txBody>
          <a:bodyPr/>
          <a:lstStyle/>
          <a:p>
            <a:r>
              <a:rPr lang="en-US" dirty="0" smtClean="0">
                <a:solidFill>
                  <a:schemeClr val="bg1"/>
                </a:solidFill>
              </a:rPr>
              <a:t>25</a:t>
            </a:r>
            <a:endParaRPr lang="en-US" dirty="0">
              <a:solidFill>
                <a:schemeClr val="bg1"/>
              </a:solidFill>
            </a:endParaRPr>
          </a:p>
        </p:txBody>
      </p:sp>
    </p:spTree>
    <p:extLst>
      <p:ext uri="{BB962C8B-B14F-4D97-AF65-F5344CB8AC3E}">
        <p14:creationId xmlns:p14="http://schemas.microsoft.com/office/powerpoint/2010/main" val="40818600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148D3-7EE6-98E4-E87F-9543BC1BEFF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D2B11C1-D9CD-EB75-09FA-E9B239C87A6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14018" y="6554245"/>
            <a:ext cx="1951264" cy="146845"/>
          </a:xfrm>
          <a:prstGeom prst="rect">
            <a:avLst/>
          </a:prstGeom>
        </p:spPr>
      </p:pic>
      <p:pic>
        <p:nvPicPr>
          <p:cNvPr id="7" name="Picture 2">
            <a:extLst>
              <a:ext uri="{FF2B5EF4-FFF2-40B4-BE49-F238E27FC236}">
                <a16:creationId xmlns:a16="http://schemas.microsoft.com/office/drawing/2014/main" id="{5649603C-EF8F-5A20-90B4-C1F191193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59" y="1315883"/>
            <a:ext cx="3821641" cy="25497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descr="May be an image of 4 people and text">
            <a:extLst>
              <a:ext uri="{FF2B5EF4-FFF2-40B4-BE49-F238E27FC236}">
                <a16:creationId xmlns:a16="http://schemas.microsoft.com/office/drawing/2014/main" id="{9578C2A2-BA77-F3CF-6EE1-C0E727CBF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480" y="3950284"/>
            <a:ext cx="3658420" cy="25089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No photo description available.">
            <a:extLst>
              <a:ext uri="{FF2B5EF4-FFF2-40B4-BE49-F238E27FC236}">
                <a16:creationId xmlns:a16="http://schemas.microsoft.com/office/drawing/2014/main" id="{7B9517BE-F06A-8D70-3558-418B5331AD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3690" y="1380871"/>
            <a:ext cx="3577024" cy="23835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1E5C09A0-BD50-6FC8-1DB4-332787154182}"/>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106083" y="3950283"/>
            <a:ext cx="3763433" cy="25089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No photo description available.">
            <a:extLst>
              <a:ext uri="{FF2B5EF4-FFF2-40B4-BE49-F238E27FC236}">
                <a16:creationId xmlns:a16="http://schemas.microsoft.com/office/drawing/2014/main" id="{6C2DCFD4-3ADF-D440-E6AB-83512FF315A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5275" y="1315883"/>
            <a:ext cx="4098928" cy="25089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B6A5693-28D4-3FC1-CFBE-12A04B2AC21C}"/>
              </a:ext>
            </a:extLst>
          </p:cNvPr>
          <p:cNvSpPr/>
          <p:nvPr/>
        </p:nvSpPr>
        <p:spPr>
          <a:xfrm>
            <a:off x="2826327" y="180542"/>
            <a:ext cx="6578930" cy="646331"/>
          </a:xfrm>
          <a:prstGeom prst="rect">
            <a:avLst/>
          </a:prstGeom>
          <a:noFill/>
        </p:spPr>
        <p:txBody>
          <a:bodyPr wrap="square" lIns="91440" tIns="45720" rIns="91440" bIns="45720">
            <a:spAutoFit/>
          </a:bodyPr>
          <a:lstStyle/>
          <a:p>
            <a:pPr algn="ctr"/>
            <a:r>
              <a:rPr lang="en-US" sz="3600" b="1" dirty="0">
                <a:ln w="6600">
                  <a:solidFill>
                    <a:schemeClr val="accent6">
                      <a:lumMod val="20000"/>
                      <a:lumOff val="80000"/>
                    </a:schemeClr>
                  </a:solidFill>
                  <a:prstDash val="solid"/>
                </a:ln>
                <a:effectLst>
                  <a:outerShdw dist="38100" dir="2700000" algn="tl" rotWithShape="0">
                    <a:schemeClr val="accent2"/>
                  </a:outerShdw>
                </a:effectLst>
              </a:rPr>
              <a:t>ACHIEVEMENTS 2023 </a:t>
            </a:r>
            <a:r>
              <a:rPr lang="en-US" sz="3600" b="1" i="1" dirty="0">
                <a:ln w="6600">
                  <a:solidFill>
                    <a:schemeClr val="accent6">
                      <a:lumMod val="20000"/>
                      <a:lumOff val="80000"/>
                    </a:schemeClr>
                  </a:solidFill>
                  <a:prstDash val="solid"/>
                </a:ln>
                <a:effectLst>
                  <a:outerShdw dist="38100" dir="2700000" algn="tl" rotWithShape="0">
                    <a:schemeClr val="accent2"/>
                  </a:outerShdw>
                </a:effectLst>
                <a:latin typeface="Bernard MT Condensed" panose="02050806060905020404" pitchFamily="18" charset="0"/>
              </a:rPr>
              <a:t>HIGHLIGHTS</a:t>
            </a:r>
          </a:p>
        </p:txBody>
      </p:sp>
      <p:sp>
        <p:nvSpPr>
          <p:cNvPr id="14"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02891" y="6469064"/>
            <a:ext cx="389109" cy="365125"/>
          </a:xfrm>
        </p:spPr>
        <p:txBody>
          <a:bodyPr/>
          <a:lstStyle/>
          <a:p>
            <a:r>
              <a:rPr lang="en-US" dirty="0" smtClean="0">
                <a:solidFill>
                  <a:schemeClr val="tx1"/>
                </a:solidFill>
              </a:rPr>
              <a:t>26</a:t>
            </a:r>
            <a:endParaRPr lang="en-US" dirty="0">
              <a:solidFill>
                <a:schemeClr val="tx1"/>
              </a:solidFill>
            </a:endParaRPr>
          </a:p>
        </p:txBody>
      </p:sp>
    </p:spTree>
    <p:extLst>
      <p:ext uri="{BB962C8B-B14F-4D97-AF65-F5344CB8AC3E}">
        <p14:creationId xmlns:p14="http://schemas.microsoft.com/office/powerpoint/2010/main" val="1107896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B5C48-B541-9952-4C12-084C895E3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DCD7819-67F2-C2FB-1624-15C8EFAB3C75}"/>
              </a:ext>
            </a:extLst>
          </p:cNvPr>
          <p:cNvSpPr/>
          <p:nvPr/>
        </p:nvSpPr>
        <p:spPr>
          <a:xfrm>
            <a:off x="2826327" y="180542"/>
            <a:ext cx="6578930" cy="646331"/>
          </a:xfrm>
          <a:prstGeom prst="rect">
            <a:avLst/>
          </a:prstGeom>
          <a:noFill/>
        </p:spPr>
        <p:txBody>
          <a:bodyPr wrap="square" lIns="91440" tIns="45720" rIns="91440" bIns="45720">
            <a:spAutoFit/>
          </a:bodyPr>
          <a:lstStyle/>
          <a:p>
            <a:pPr algn="ctr"/>
            <a:r>
              <a:rPr lang="en-US" sz="3600" b="1" dirty="0">
                <a:ln w="6600">
                  <a:solidFill>
                    <a:schemeClr val="accent6">
                      <a:lumMod val="20000"/>
                      <a:lumOff val="80000"/>
                    </a:schemeClr>
                  </a:solidFill>
                  <a:prstDash val="solid"/>
                </a:ln>
                <a:effectLst>
                  <a:outerShdw dist="38100" dir="2700000" algn="tl" rotWithShape="0">
                    <a:schemeClr val="accent2"/>
                  </a:outerShdw>
                </a:effectLst>
              </a:rPr>
              <a:t>ACHIEVEMENTS 2023 </a:t>
            </a:r>
            <a:r>
              <a:rPr lang="en-US" sz="3600" b="1" i="1" dirty="0">
                <a:ln w="6600">
                  <a:solidFill>
                    <a:schemeClr val="accent6">
                      <a:lumMod val="20000"/>
                      <a:lumOff val="80000"/>
                    </a:schemeClr>
                  </a:solidFill>
                  <a:prstDash val="solid"/>
                </a:ln>
                <a:effectLst>
                  <a:outerShdw dist="38100" dir="2700000" algn="tl" rotWithShape="0">
                    <a:schemeClr val="accent2"/>
                  </a:outerShdw>
                </a:effectLst>
                <a:latin typeface="Bernard MT Condensed" panose="02050806060905020404" pitchFamily="18" charset="0"/>
              </a:rPr>
              <a:t>HIGHLIGHTS</a:t>
            </a:r>
          </a:p>
        </p:txBody>
      </p:sp>
      <p:pic>
        <p:nvPicPr>
          <p:cNvPr id="5" name="Picture 4">
            <a:extLst>
              <a:ext uri="{FF2B5EF4-FFF2-40B4-BE49-F238E27FC236}">
                <a16:creationId xmlns:a16="http://schemas.microsoft.com/office/drawing/2014/main" id="{A4FC618F-6D06-8F26-3A77-71032EA30721}"/>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4013" y="893981"/>
            <a:ext cx="3820583" cy="2865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2" descr="No photo description available.">
            <a:extLst>
              <a:ext uri="{FF2B5EF4-FFF2-40B4-BE49-F238E27FC236}">
                <a16:creationId xmlns:a16="http://schemas.microsoft.com/office/drawing/2014/main" id="{A07ED58C-C4DF-782D-2493-A13F36D93012}"/>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377416" y="833945"/>
            <a:ext cx="3814584" cy="2865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No photo description available.">
            <a:extLst>
              <a:ext uri="{FF2B5EF4-FFF2-40B4-BE49-F238E27FC236}">
                <a16:creationId xmlns:a16="http://schemas.microsoft.com/office/drawing/2014/main" id="{8E54FAD6-0A20-B70B-1C7B-EC7F59379B0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73936" y="3970059"/>
            <a:ext cx="3860796" cy="25561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descr="No photo description available.">
            <a:extLst>
              <a:ext uri="{FF2B5EF4-FFF2-40B4-BE49-F238E27FC236}">
                <a16:creationId xmlns:a16="http://schemas.microsoft.com/office/drawing/2014/main" id="{EDC9508C-68BA-96F2-E9E2-63E3E52CDC08}"/>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b="15278"/>
          <a:stretch/>
        </p:blipFill>
        <p:spPr bwMode="auto">
          <a:xfrm>
            <a:off x="7741750" y="3929019"/>
            <a:ext cx="4221559" cy="24075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44AA85D-0C13-EF73-35F3-0579AB16FE0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114018" y="6554245"/>
            <a:ext cx="1951264" cy="146845"/>
          </a:xfrm>
          <a:prstGeom prst="rect">
            <a:avLst/>
          </a:prstGeom>
        </p:spPr>
      </p:pic>
      <p:pic>
        <p:nvPicPr>
          <p:cNvPr id="10" name="Picture 2">
            <a:extLst>
              <a:ext uri="{FF2B5EF4-FFF2-40B4-BE49-F238E27FC236}">
                <a16:creationId xmlns:a16="http://schemas.microsoft.com/office/drawing/2014/main" id="{8137C003-A3AC-CAA5-C4EC-C9104EEEEE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5597" y="1056510"/>
            <a:ext cx="3814032" cy="2540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8" descr="May be an image of 7 people and text">
            <a:extLst>
              <a:ext uri="{FF2B5EF4-FFF2-40B4-BE49-F238E27FC236}">
                <a16:creationId xmlns:a16="http://schemas.microsoft.com/office/drawing/2014/main" id="{9EB9C063-642D-9AEC-3136-2BB6CB315542}"/>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2627"/>
          <a:stretch/>
        </p:blipFill>
        <p:spPr bwMode="auto">
          <a:xfrm>
            <a:off x="4261860" y="3784227"/>
            <a:ext cx="3252762" cy="2529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02891" y="6469064"/>
            <a:ext cx="389109" cy="365125"/>
          </a:xfrm>
        </p:spPr>
        <p:txBody>
          <a:bodyPr/>
          <a:lstStyle/>
          <a:p>
            <a:r>
              <a:rPr lang="en-US" dirty="0" smtClean="0">
                <a:solidFill>
                  <a:schemeClr val="tx1"/>
                </a:solidFill>
              </a:rPr>
              <a:t>27</a:t>
            </a:r>
            <a:endParaRPr lang="en-US" dirty="0">
              <a:solidFill>
                <a:schemeClr val="tx1"/>
              </a:solidFill>
            </a:endParaRPr>
          </a:p>
        </p:txBody>
      </p:sp>
    </p:spTree>
    <p:extLst>
      <p:ext uri="{BB962C8B-B14F-4D97-AF65-F5344CB8AC3E}">
        <p14:creationId xmlns:p14="http://schemas.microsoft.com/office/powerpoint/2010/main" val="17238731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B5C48-B541-9952-4C12-084C895E3F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DCD7819-67F2-C2FB-1624-15C8EFAB3C75}"/>
              </a:ext>
            </a:extLst>
          </p:cNvPr>
          <p:cNvSpPr/>
          <p:nvPr/>
        </p:nvSpPr>
        <p:spPr>
          <a:xfrm>
            <a:off x="2826327" y="180542"/>
            <a:ext cx="6578930" cy="646331"/>
          </a:xfrm>
          <a:prstGeom prst="rect">
            <a:avLst/>
          </a:prstGeom>
          <a:noFill/>
        </p:spPr>
        <p:txBody>
          <a:bodyPr wrap="square" lIns="91440" tIns="45720" rIns="91440" bIns="45720">
            <a:spAutoFit/>
          </a:bodyPr>
          <a:lstStyle/>
          <a:p>
            <a:pPr algn="ctr"/>
            <a:r>
              <a:rPr lang="en-US" sz="3600" b="1" dirty="0">
                <a:ln w="6600">
                  <a:solidFill>
                    <a:schemeClr val="accent6">
                      <a:lumMod val="20000"/>
                      <a:lumOff val="80000"/>
                    </a:schemeClr>
                  </a:solidFill>
                  <a:prstDash val="solid"/>
                </a:ln>
                <a:effectLst>
                  <a:outerShdw dist="38100" dir="2700000" algn="tl" rotWithShape="0">
                    <a:schemeClr val="accent2"/>
                  </a:outerShdw>
                </a:effectLst>
              </a:rPr>
              <a:t>ACHIEVEMENTS 2024 </a:t>
            </a:r>
            <a:r>
              <a:rPr lang="en-US" sz="3600" b="1" i="1" dirty="0">
                <a:ln w="6600">
                  <a:solidFill>
                    <a:schemeClr val="accent6">
                      <a:lumMod val="20000"/>
                      <a:lumOff val="80000"/>
                    </a:schemeClr>
                  </a:solidFill>
                  <a:prstDash val="solid"/>
                </a:ln>
                <a:effectLst>
                  <a:outerShdw dist="38100" dir="2700000" algn="tl" rotWithShape="0">
                    <a:schemeClr val="accent2"/>
                  </a:outerShdw>
                </a:effectLst>
                <a:latin typeface="Bernard MT Condensed" panose="02050806060905020404" pitchFamily="18" charset="0"/>
              </a:rPr>
              <a:t>HIGHLIGHTS</a:t>
            </a:r>
          </a:p>
        </p:txBody>
      </p:sp>
      <p:pic>
        <p:nvPicPr>
          <p:cNvPr id="9" name="Picture 8">
            <a:extLst>
              <a:ext uri="{FF2B5EF4-FFF2-40B4-BE49-F238E27FC236}">
                <a16:creationId xmlns:a16="http://schemas.microsoft.com/office/drawing/2014/main" id="{244AA85D-0C13-EF73-35F3-0579AB16FE0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14018" y="6554245"/>
            <a:ext cx="1951264" cy="146845"/>
          </a:xfrm>
          <a:prstGeom prst="rect">
            <a:avLst/>
          </a:prstGeom>
        </p:spPr>
      </p:pic>
      <p:pic>
        <p:nvPicPr>
          <p:cNvPr id="1038" name="Picture 14">
            <a:extLst>
              <a:ext uri="{FF2B5EF4-FFF2-40B4-BE49-F238E27FC236}">
                <a16:creationId xmlns:a16="http://schemas.microsoft.com/office/drawing/2014/main" id="{D778548D-C724-7701-43C3-02B23185B20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192697" y="1043802"/>
            <a:ext cx="3673596" cy="24475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07861F6-0DF6-4899-E04F-9B87FA58E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494" y="876983"/>
            <a:ext cx="4175572" cy="27811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C7F6AFC-89EF-C83F-5B2E-8ED675C70CC8}"/>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b="14348"/>
          <a:stretch/>
        </p:blipFill>
        <p:spPr bwMode="auto">
          <a:xfrm>
            <a:off x="207898" y="965538"/>
            <a:ext cx="3673596" cy="276840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D1AA737-7E0A-24DA-1A09-6D4ABEA1F8A4}"/>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192698" y="3730995"/>
            <a:ext cx="3673596" cy="245209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63C4AC0-1ED6-8F5A-CCB4-6F135C09FFAC}"/>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450195" y="3807347"/>
            <a:ext cx="3278909" cy="2459182"/>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2">
            <a:extLst>
              <a:ext uri="{FF2B5EF4-FFF2-40B4-BE49-F238E27FC236}">
                <a16:creationId xmlns:a16="http://schemas.microsoft.com/office/drawing/2014/main" id="{3BD36D1E-B88A-0BB9-EA89-F449B38C5152}"/>
              </a:ext>
            </a:extLst>
          </p:cNvPr>
          <p:cNvSpPr txBox="1">
            <a:spLocks/>
          </p:cNvSpPr>
          <p:nvPr/>
        </p:nvSpPr>
        <p:spPr>
          <a:xfrm>
            <a:off x="10637134" y="6432585"/>
            <a:ext cx="756421" cy="310269"/>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defRPr/>
            </a:pPr>
            <a:r>
              <a:rPr lang="en-US" sz="1600" dirty="0" smtClean="0">
                <a:solidFill>
                  <a:schemeClr val="tx2"/>
                </a:solidFill>
              </a:rPr>
              <a:t>19</a:t>
            </a:r>
            <a:endParaRPr lang="en-US" sz="1600" dirty="0">
              <a:solidFill>
                <a:schemeClr val="tx2"/>
              </a:solidFill>
            </a:endParaRPr>
          </a:p>
        </p:txBody>
      </p:sp>
      <p:pic>
        <p:nvPicPr>
          <p:cNvPr id="3074" name="Picture 2" descr="May be an image of 4 people and text">
            <a:extLst>
              <a:ext uri="{FF2B5EF4-FFF2-40B4-BE49-F238E27FC236}">
                <a16:creationId xmlns:a16="http://schemas.microsoft.com/office/drawing/2014/main" id="{B896DF56-8EAB-D45A-7D32-C25C5114E1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629" y="3856255"/>
            <a:ext cx="3928445" cy="2447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717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76D5B-6814-DA8C-1A68-44278C3177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24448" y="6560382"/>
            <a:ext cx="1943103" cy="146231"/>
          </a:xfrm>
          <a:prstGeom prst="rect">
            <a:avLst/>
          </a:prstGeom>
        </p:spPr>
      </p:pic>
      <p:sp>
        <p:nvSpPr>
          <p:cNvPr id="4" name="Rectangle 3"/>
          <p:cNvSpPr/>
          <p:nvPr/>
        </p:nvSpPr>
        <p:spPr>
          <a:xfrm>
            <a:off x="4768393" y="2977231"/>
            <a:ext cx="2655215" cy="923330"/>
          </a:xfrm>
          <a:prstGeom prst="rect">
            <a:avLst/>
          </a:prstGeom>
          <a:noFill/>
        </p:spPr>
        <p:txBody>
          <a:bodyPr wrap="none" lIns="91440" tIns="45720" rIns="91440" bIns="45720">
            <a:spAutoFit/>
          </a:bodyPr>
          <a:lstStyle/>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HISTORY</a:t>
            </a: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67040" y="6447031"/>
            <a:ext cx="219146" cy="365125"/>
          </a:xfrm>
        </p:spPr>
        <p:txBody>
          <a:bodyPr/>
          <a:lstStyle/>
          <a:p>
            <a:r>
              <a:rPr lang="en-US" dirty="0" smtClean="0">
                <a:solidFill>
                  <a:schemeClr val="bg1"/>
                </a:solidFill>
              </a:rPr>
              <a:t>2</a:t>
            </a:r>
            <a:endParaRPr lang="en-US" dirty="0">
              <a:solidFill>
                <a:schemeClr val="bg1"/>
              </a:solidFill>
            </a:endParaRPr>
          </a:p>
        </p:txBody>
      </p:sp>
    </p:spTree>
    <p:extLst>
      <p:ext uri="{BB962C8B-B14F-4D97-AF65-F5344CB8AC3E}">
        <p14:creationId xmlns:p14="http://schemas.microsoft.com/office/powerpoint/2010/main" val="2578053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45B87-3E26-AF53-442D-A101CA41AC8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18088E05-0827-BE2C-8C61-BD00C713DDDE}"/>
              </a:ext>
            </a:extLst>
          </p:cNvPr>
          <p:cNvGrpSpPr/>
          <p:nvPr/>
        </p:nvGrpSpPr>
        <p:grpSpPr>
          <a:xfrm>
            <a:off x="1319819" y="1462595"/>
            <a:ext cx="8767309" cy="4649499"/>
            <a:chOff x="1237382" y="413329"/>
            <a:chExt cx="8767309" cy="4649499"/>
          </a:xfrm>
        </p:grpSpPr>
        <p:grpSp>
          <p:nvGrpSpPr>
            <p:cNvPr id="5" name="Group 4">
              <a:extLst>
                <a:ext uri="{FF2B5EF4-FFF2-40B4-BE49-F238E27FC236}">
                  <a16:creationId xmlns:a16="http://schemas.microsoft.com/office/drawing/2014/main" id="{5A3237BD-1127-1EEE-9778-962B69DE2799}"/>
                </a:ext>
              </a:extLst>
            </p:cNvPr>
            <p:cNvGrpSpPr/>
            <p:nvPr/>
          </p:nvGrpSpPr>
          <p:grpSpPr>
            <a:xfrm>
              <a:off x="3899853" y="3580579"/>
              <a:ext cx="5846288" cy="1310286"/>
              <a:chOff x="2688695" y="3540203"/>
              <a:chExt cx="6814610" cy="1507605"/>
            </a:xfrm>
          </p:grpSpPr>
          <p:pic>
            <p:nvPicPr>
              <p:cNvPr id="21" name="Picture 2" descr="Suruhanjaya Syarikat Malaysia (SSM) Pages - Home2">
                <a:extLst>
                  <a:ext uri="{FF2B5EF4-FFF2-40B4-BE49-F238E27FC236}">
                    <a16:creationId xmlns:a16="http://schemas.microsoft.com/office/drawing/2014/main" id="{D0E15C41-EC43-9552-AD58-84E73BF63A1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081406" y="4493833"/>
                <a:ext cx="1014594" cy="5360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2" name="Picture 21">
                <a:extLst>
                  <a:ext uri="{FF2B5EF4-FFF2-40B4-BE49-F238E27FC236}">
                    <a16:creationId xmlns:a16="http://schemas.microsoft.com/office/drawing/2014/main" id="{03666913-9F38-1249-31E4-4894B32DE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695" y="3540203"/>
                <a:ext cx="1473181" cy="60891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3" name="Picture 10" descr="RunCloud Sdn Bhd">
                <a:extLst>
                  <a:ext uri="{FF2B5EF4-FFF2-40B4-BE49-F238E27FC236}">
                    <a16:creationId xmlns:a16="http://schemas.microsoft.com/office/drawing/2014/main" id="{049CCF03-27F8-219B-AF82-EEA74650C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2341" y="3744000"/>
                <a:ext cx="1160964" cy="11609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4" name="Picture 12" descr="Gaza University | LinkedIn">
                <a:extLst>
                  <a:ext uri="{FF2B5EF4-FFF2-40B4-BE49-F238E27FC236}">
                    <a16:creationId xmlns:a16="http://schemas.microsoft.com/office/drawing/2014/main" id="{B56D9DF3-4F62-1851-2E5D-679FA0F1EB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680" y="3744000"/>
                <a:ext cx="1160964" cy="11609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5" name="Picture 14" descr="Canadian University of Dubai | Certifind">
                <a:extLst>
                  <a:ext uri="{FF2B5EF4-FFF2-40B4-BE49-F238E27FC236}">
                    <a16:creationId xmlns:a16="http://schemas.microsoft.com/office/drawing/2014/main" id="{0EBF1496-40EB-C9BB-95DD-FA542F3E4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695" y="4494200"/>
                <a:ext cx="1991396" cy="5536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6" name="Google Shape;295;p14">
                <a:extLst>
                  <a:ext uri="{FF2B5EF4-FFF2-40B4-BE49-F238E27FC236}">
                    <a16:creationId xmlns:a16="http://schemas.microsoft.com/office/drawing/2014/main" id="{862ABD5B-244F-ADA0-556D-19BD105B8B2B}"/>
                  </a:ext>
                </a:extLst>
              </p:cNvPr>
              <p:cNvPicPr preferRelativeResize="0"/>
              <p:nvPr/>
            </p:nvPicPr>
            <p:blipFill rotWithShape="1">
              <a:blip r:embed="rId7">
                <a:alphaModFix/>
              </a:blip>
              <a:srcRect/>
              <a:stretch/>
            </p:blipFill>
            <p:spPr>
              <a:xfrm>
                <a:off x="4558826" y="3540203"/>
                <a:ext cx="1629374" cy="5806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grpSp>
          <p:nvGrpSpPr>
            <p:cNvPr id="6" name="Group 5">
              <a:extLst>
                <a:ext uri="{FF2B5EF4-FFF2-40B4-BE49-F238E27FC236}">
                  <a16:creationId xmlns:a16="http://schemas.microsoft.com/office/drawing/2014/main" id="{47B5BF2B-8D56-5121-761A-C7293EA98142}"/>
                </a:ext>
              </a:extLst>
            </p:cNvPr>
            <p:cNvGrpSpPr/>
            <p:nvPr/>
          </p:nvGrpSpPr>
          <p:grpSpPr>
            <a:xfrm>
              <a:off x="3808514" y="1709109"/>
              <a:ext cx="5763704" cy="1460061"/>
              <a:chOff x="2600321" y="1802444"/>
              <a:chExt cx="6447214" cy="1695126"/>
            </a:xfrm>
          </p:grpSpPr>
          <p:pic>
            <p:nvPicPr>
              <p:cNvPr id="13" name="Picture 4" descr="Microsoft unveils its new logo, the first major change in 25 years - The  Verge">
                <a:extLst>
                  <a:ext uri="{FF2B5EF4-FFF2-40B4-BE49-F238E27FC236}">
                    <a16:creationId xmlns:a16="http://schemas.microsoft.com/office/drawing/2014/main" id="{1B4A7241-8DBE-0C3C-F189-1E2890242021}"/>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t="28759" b="29946"/>
              <a:stretch/>
            </p:blipFill>
            <p:spPr bwMode="auto">
              <a:xfrm>
                <a:off x="4753646" y="1821914"/>
                <a:ext cx="2061514" cy="6384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13332813-5E3D-789E-E8D6-0B41132A2B7C}"/>
                  </a:ext>
                </a:extLst>
              </p:cNvPr>
              <p:cNvPicPr>
                <a:picLocks noChangeAspect="1"/>
              </p:cNvPicPr>
              <p:nvPr/>
            </p:nvPicPr>
            <p:blipFill rotWithShape="1">
              <a:blip r:embed="rId9">
                <a:extLst>
                  <a:ext uri="{28A0092B-C50C-407E-A947-70E740481C1C}">
                    <a14:useLocalDpi xmlns:a14="http://schemas.microsoft.com/office/drawing/2010/main" val="0"/>
                  </a:ext>
                </a:extLst>
              </a:blip>
              <a:srcRect r="73603"/>
              <a:stretch/>
            </p:blipFill>
            <p:spPr>
              <a:xfrm>
                <a:off x="6465249" y="2758258"/>
                <a:ext cx="977428" cy="6796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8" descr="Johor Corporation Berhad - International Investor">
                <a:extLst>
                  <a:ext uri="{FF2B5EF4-FFF2-40B4-BE49-F238E27FC236}">
                    <a16:creationId xmlns:a16="http://schemas.microsoft.com/office/drawing/2014/main" id="{26B72C86-D424-9192-5F15-09479990C7F9}"/>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2614978" y="2754605"/>
                <a:ext cx="707983" cy="7429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0" descr="Digital Way Academy | LinkedIn">
                <a:extLst>
                  <a:ext uri="{FF2B5EF4-FFF2-40B4-BE49-F238E27FC236}">
                    <a16:creationId xmlns:a16="http://schemas.microsoft.com/office/drawing/2014/main" id="{DE453923-B394-28D8-E4C3-E82987C55F2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9872" b="30937"/>
              <a:stretch/>
            </p:blipFill>
            <p:spPr bwMode="auto">
              <a:xfrm>
                <a:off x="2600321" y="1802444"/>
                <a:ext cx="1649976" cy="6466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Picture 16" descr="Markas Angkatan Tentera Malaysia - Pengenalan Logo ATM">
                <a:extLst>
                  <a:ext uri="{FF2B5EF4-FFF2-40B4-BE49-F238E27FC236}">
                    <a16:creationId xmlns:a16="http://schemas.microsoft.com/office/drawing/2014/main" id="{9B6249F0-9D70-2747-C6FC-43DFBF81E615}"/>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5328120" y="2758258"/>
                <a:ext cx="707983" cy="72517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8" descr="File:Cisco logo blue 2016.svg - Wikimedia Commons">
                <a:extLst>
                  <a:ext uri="{FF2B5EF4-FFF2-40B4-BE49-F238E27FC236}">
                    <a16:creationId xmlns:a16="http://schemas.microsoft.com/office/drawing/2014/main" id="{6DAED348-DFE0-9D97-8C32-903E3F88D48E}"/>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3674508" y="2769170"/>
                <a:ext cx="1252192" cy="66873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9" name="Picture 18">
                <a:extLst>
                  <a:ext uri="{FF2B5EF4-FFF2-40B4-BE49-F238E27FC236}">
                    <a16:creationId xmlns:a16="http://schemas.microsoft.com/office/drawing/2014/main" id="{59527604-8E70-C74B-2AAA-473567F03003}"/>
                  </a:ext>
                </a:extLst>
              </p:cNvPr>
              <p:cNvPicPr>
                <a:picLocks noChangeAspect="1"/>
              </p:cNvPicPr>
              <p:nvPr/>
            </p:nvPicPr>
            <p:blipFill>
              <a:blip r:embed="rId14"/>
              <a:stretch>
                <a:fillRect/>
              </a:stretch>
            </p:blipFill>
            <p:spPr>
              <a:xfrm>
                <a:off x="7871824" y="2754605"/>
                <a:ext cx="1175711" cy="6583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7C7E4798-6C3F-85B9-432B-67E20BB05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811" y="1830925"/>
                <a:ext cx="1501121" cy="6204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sp>
          <p:nvSpPr>
            <p:cNvPr id="7" name="Rectangle: Rounded Corners 30">
              <a:extLst>
                <a:ext uri="{FF2B5EF4-FFF2-40B4-BE49-F238E27FC236}">
                  <a16:creationId xmlns:a16="http://schemas.microsoft.com/office/drawing/2014/main" id="{9888BEDC-58EF-63C9-D3B1-C62635FC61F9}"/>
                </a:ext>
              </a:extLst>
            </p:cNvPr>
            <p:cNvSpPr/>
            <p:nvPr/>
          </p:nvSpPr>
          <p:spPr>
            <a:xfrm>
              <a:off x="1282408" y="2053329"/>
              <a:ext cx="1741289" cy="645849"/>
            </a:xfrm>
            <a:prstGeom prst="round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800" dirty="0">
                  <a:latin typeface="Aharoni" panose="02010803020104030203" pitchFamily="2" charset="-79"/>
                  <a:cs typeface="Aharoni" panose="02010803020104030203" pitchFamily="2" charset="-79"/>
                </a:rPr>
                <a:t>2022</a:t>
              </a:r>
              <a:endParaRPr lang="en-MY" sz="4800" dirty="0">
                <a:latin typeface="Aharoni" panose="02010803020104030203" pitchFamily="2" charset="-79"/>
                <a:cs typeface="Aharoni" panose="02010803020104030203" pitchFamily="2" charset="-79"/>
              </a:endParaRPr>
            </a:p>
          </p:txBody>
        </p:sp>
        <p:sp>
          <p:nvSpPr>
            <p:cNvPr id="8" name="Rectangle: Rounded Corners 61">
              <a:extLst>
                <a:ext uri="{FF2B5EF4-FFF2-40B4-BE49-F238E27FC236}">
                  <a16:creationId xmlns:a16="http://schemas.microsoft.com/office/drawing/2014/main" id="{F7C3C2CB-6706-3860-159A-BB1E2AA2D610}"/>
                </a:ext>
              </a:extLst>
            </p:cNvPr>
            <p:cNvSpPr/>
            <p:nvPr/>
          </p:nvSpPr>
          <p:spPr>
            <a:xfrm>
              <a:off x="1358734" y="3898106"/>
              <a:ext cx="1690449" cy="646681"/>
            </a:xfrm>
            <a:prstGeom prst="round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800" dirty="0">
                  <a:latin typeface="Aharoni" panose="02010803020104030203" pitchFamily="2" charset="-79"/>
                  <a:cs typeface="Aharoni" panose="02010803020104030203" pitchFamily="2" charset="-79"/>
                </a:rPr>
                <a:t>2021</a:t>
              </a:r>
              <a:endParaRPr lang="en-MY" sz="4800" dirty="0">
                <a:latin typeface="Aharoni" panose="02010803020104030203" pitchFamily="2" charset="-79"/>
                <a:cs typeface="Aharoni" panose="02010803020104030203" pitchFamily="2" charset="-79"/>
              </a:endParaRPr>
            </a:p>
          </p:txBody>
        </p:sp>
        <p:sp>
          <p:nvSpPr>
            <p:cNvPr id="9" name="Rectangle: Rounded Corners 62">
              <a:extLst>
                <a:ext uri="{FF2B5EF4-FFF2-40B4-BE49-F238E27FC236}">
                  <a16:creationId xmlns:a16="http://schemas.microsoft.com/office/drawing/2014/main" id="{A54FB39D-F4CC-887E-7CD1-72774B4A0E52}"/>
                </a:ext>
              </a:extLst>
            </p:cNvPr>
            <p:cNvSpPr/>
            <p:nvPr/>
          </p:nvSpPr>
          <p:spPr>
            <a:xfrm>
              <a:off x="1237382" y="413329"/>
              <a:ext cx="1772714" cy="646681"/>
            </a:xfrm>
            <a:prstGeom prst="round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800" dirty="0">
                  <a:latin typeface="Aharoni" panose="02010803020104030203" pitchFamily="2" charset="-79"/>
                  <a:cs typeface="Aharoni" panose="02010803020104030203" pitchFamily="2" charset="-79"/>
                </a:rPr>
                <a:t>2023</a:t>
              </a:r>
              <a:endParaRPr lang="en-MY" sz="4800" dirty="0">
                <a:latin typeface="Aharoni" panose="02010803020104030203" pitchFamily="2" charset="-79"/>
                <a:cs typeface="Aharoni" panose="02010803020104030203" pitchFamily="2" charset="-79"/>
              </a:endParaRPr>
            </a:p>
          </p:txBody>
        </p:sp>
        <p:cxnSp>
          <p:nvCxnSpPr>
            <p:cNvPr id="10" name="Connector: Elbow 67">
              <a:extLst>
                <a:ext uri="{FF2B5EF4-FFF2-40B4-BE49-F238E27FC236}">
                  <a16:creationId xmlns:a16="http://schemas.microsoft.com/office/drawing/2014/main" id="{F50EF2A8-DEDF-ECF5-540F-5478FECEE343}"/>
                </a:ext>
              </a:extLst>
            </p:cNvPr>
            <p:cNvCxnSpPr>
              <a:cxnSpLocks/>
            </p:cNvCxnSpPr>
            <p:nvPr/>
          </p:nvCxnSpPr>
          <p:spPr>
            <a:xfrm>
              <a:off x="2951368" y="2414600"/>
              <a:ext cx="7025850" cy="961458"/>
            </a:xfrm>
            <a:prstGeom prst="bentConnector3">
              <a:avLst>
                <a:gd name="adj1" fmla="val 7867"/>
              </a:avLst>
            </a:prstGeom>
            <a:ln w="285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Connector: Elbow 69">
              <a:extLst>
                <a:ext uri="{FF2B5EF4-FFF2-40B4-BE49-F238E27FC236}">
                  <a16:creationId xmlns:a16="http://schemas.microsoft.com/office/drawing/2014/main" id="{B71955D7-0B4F-BD10-61E4-D0AAD540CBFD}"/>
                </a:ext>
              </a:extLst>
            </p:cNvPr>
            <p:cNvCxnSpPr>
              <a:cxnSpLocks/>
              <a:stCxn id="8" idx="3"/>
            </p:cNvCxnSpPr>
            <p:nvPr/>
          </p:nvCxnSpPr>
          <p:spPr>
            <a:xfrm>
              <a:off x="2987731" y="4245768"/>
              <a:ext cx="7016960" cy="817060"/>
            </a:xfrm>
            <a:prstGeom prst="bentConnector3">
              <a:avLst>
                <a:gd name="adj1" fmla="val 7675"/>
              </a:avLst>
            </a:prstGeom>
            <a:ln w="285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Connector: Elbow 72">
              <a:extLst>
                <a:ext uri="{FF2B5EF4-FFF2-40B4-BE49-F238E27FC236}">
                  <a16:creationId xmlns:a16="http://schemas.microsoft.com/office/drawing/2014/main" id="{060E8737-A11D-550C-1975-3DBEFA9239BE}"/>
                </a:ext>
              </a:extLst>
            </p:cNvPr>
            <p:cNvCxnSpPr>
              <a:cxnSpLocks/>
            </p:cNvCxnSpPr>
            <p:nvPr/>
          </p:nvCxnSpPr>
          <p:spPr>
            <a:xfrm>
              <a:off x="2951368" y="736670"/>
              <a:ext cx="6863083" cy="708476"/>
            </a:xfrm>
            <a:prstGeom prst="bentConnector3">
              <a:avLst>
                <a:gd name="adj1" fmla="val 8422"/>
              </a:avLst>
            </a:prstGeom>
            <a:ln w="285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pic>
        <p:nvPicPr>
          <p:cNvPr id="27" name="Picture 4" descr="Logo Etiqa Takaful Vector Transparent PNG - 720x340 - Free Download on  NicePNG">
            <a:extLst>
              <a:ext uri="{FF2B5EF4-FFF2-40B4-BE49-F238E27FC236}">
                <a16:creationId xmlns:a16="http://schemas.microsoft.com/office/drawing/2014/main" id="{6059FB79-1767-6AEE-9B44-A05C010CC7B7}"/>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3744164" y="1688804"/>
            <a:ext cx="1573531" cy="6263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15C08E35-94E5-7584-2E23-C8DE7EC7266D}"/>
              </a:ext>
            </a:extLst>
          </p:cNvPr>
          <p:cNvPicPr>
            <a:picLocks noChangeAspect="1"/>
          </p:cNvPicPr>
          <p:nvPr/>
        </p:nvPicPr>
        <p:blipFill>
          <a:blip r:embed="rId16"/>
          <a:stretch>
            <a:fillRect/>
          </a:stretch>
        </p:blipFill>
        <p:spPr>
          <a:xfrm>
            <a:off x="5410976" y="1383714"/>
            <a:ext cx="1297270" cy="942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a:extLst>
              <a:ext uri="{FF2B5EF4-FFF2-40B4-BE49-F238E27FC236}">
                <a16:creationId xmlns:a16="http://schemas.microsoft.com/office/drawing/2014/main" id="{CBA06B4B-4544-742A-6ADB-64781DDF42AC}"/>
              </a:ext>
            </a:extLst>
          </p:cNvPr>
          <p:cNvPicPr>
            <a:picLocks noChangeAspect="1"/>
          </p:cNvPicPr>
          <p:nvPr/>
        </p:nvPicPr>
        <p:blipFill rotWithShape="1">
          <a:blip r:embed="rId17">
            <a:extLst>
              <a:ext uri="{28A0092B-C50C-407E-A947-70E740481C1C}">
                <a14:useLocalDpi xmlns:a14="http://schemas.microsoft.com/office/drawing/2010/main" val="0"/>
              </a:ext>
            </a:extLst>
          </a:blip>
          <a:srcRect b="35497"/>
          <a:stretch/>
        </p:blipFill>
        <p:spPr>
          <a:xfrm>
            <a:off x="6801527" y="1383713"/>
            <a:ext cx="1296055" cy="969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18" descr="Successful clients of WiAdvance - Wiwynn">
            <a:extLst>
              <a:ext uri="{FF2B5EF4-FFF2-40B4-BE49-F238E27FC236}">
                <a16:creationId xmlns:a16="http://schemas.microsoft.com/office/drawing/2014/main" id="{4C6EA387-6D71-93A4-CEEE-52CBF030354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08195" y="1537030"/>
            <a:ext cx="1578080" cy="789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Rectangle 30">
            <a:extLst>
              <a:ext uri="{FF2B5EF4-FFF2-40B4-BE49-F238E27FC236}">
                <a16:creationId xmlns:a16="http://schemas.microsoft.com/office/drawing/2014/main" id="{36DDD080-44D0-31FC-C33C-3C557D96524C}"/>
              </a:ext>
            </a:extLst>
          </p:cNvPr>
          <p:cNvSpPr/>
          <p:nvPr/>
        </p:nvSpPr>
        <p:spPr>
          <a:xfrm>
            <a:off x="4220516" y="252655"/>
            <a:ext cx="3334567" cy="646331"/>
          </a:xfrm>
          <a:prstGeom prst="rect">
            <a:avLst/>
          </a:prstGeom>
          <a:noFill/>
        </p:spPr>
        <p:txBody>
          <a:bodyPr wrap="none" lIns="91440" tIns="45720" rIns="91440" bIns="45720">
            <a:spAutoFit/>
          </a:bodyPr>
          <a:lstStyle/>
          <a:p>
            <a:pPr algn="ctr"/>
            <a:r>
              <a:rPr lang="en-US" sz="3600" b="1" dirty="0">
                <a:ln w="6600">
                  <a:solidFill>
                    <a:schemeClr val="accent6">
                      <a:lumMod val="20000"/>
                      <a:lumOff val="80000"/>
                    </a:schemeClr>
                  </a:solidFill>
                  <a:prstDash val="solid"/>
                </a:ln>
                <a:effectLst>
                  <a:outerShdw dist="38100" dir="2700000" algn="tl" rotWithShape="0">
                    <a:schemeClr val="accent2"/>
                  </a:outerShdw>
                </a:effectLst>
              </a:rPr>
              <a:t>MOU/MOA/LOC</a:t>
            </a:r>
          </a:p>
        </p:txBody>
      </p:sp>
      <p:pic>
        <p:nvPicPr>
          <p:cNvPr id="32" name="Picture 31">
            <a:extLst>
              <a:ext uri="{FF2B5EF4-FFF2-40B4-BE49-F238E27FC236}">
                <a16:creationId xmlns:a16="http://schemas.microsoft.com/office/drawing/2014/main" id="{30C16D43-0AF1-D865-189B-5FA25DA0591F}"/>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34"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02891" y="6469064"/>
            <a:ext cx="389109" cy="365125"/>
          </a:xfrm>
        </p:spPr>
        <p:txBody>
          <a:bodyPr/>
          <a:lstStyle/>
          <a:p>
            <a:r>
              <a:rPr lang="en-US" dirty="0" smtClean="0">
                <a:solidFill>
                  <a:schemeClr val="tx1"/>
                </a:solidFill>
              </a:rPr>
              <a:t>28</a:t>
            </a:r>
            <a:endParaRPr lang="en-US" dirty="0">
              <a:solidFill>
                <a:schemeClr val="tx1"/>
              </a:solidFill>
            </a:endParaRPr>
          </a:p>
        </p:txBody>
      </p:sp>
    </p:spTree>
    <p:extLst>
      <p:ext uri="{BB962C8B-B14F-4D97-AF65-F5344CB8AC3E}">
        <p14:creationId xmlns:p14="http://schemas.microsoft.com/office/powerpoint/2010/main" val="39997910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B816A-6D55-5A38-1C57-EE5FC40A68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E4F416-56B0-87A8-2857-A23C9017D55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grpSp>
        <p:nvGrpSpPr>
          <p:cNvPr id="5" name="Group 4">
            <a:extLst>
              <a:ext uri="{FF2B5EF4-FFF2-40B4-BE49-F238E27FC236}">
                <a16:creationId xmlns:a16="http://schemas.microsoft.com/office/drawing/2014/main" id="{3EB6F047-2E69-E7B1-2B10-4B32347F079F}"/>
              </a:ext>
            </a:extLst>
          </p:cNvPr>
          <p:cNvGrpSpPr/>
          <p:nvPr/>
        </p:nvGrpSpPr>
        <p:grpSpPr>
          <a:xfrm>
            <a:off x="452934" y="1207516"/>
            <a:ext cx="9693681" cy="5033828"/>
            <a:chOff x="855892" y="1310935"/>
            <a:chExt cx="9693681" cy="5033828"/>
          </a:xfrm>
          <a:scene3d>
            <a:camera prst="orthographicFront">
              <a:rot lat="0" lon="0" rev="0"/>
            </a:camera>
            <a:lightRig rig="contrasting" dir="t">
              <a:rot lat="0" lon="0" rev="1500000"/>
            </a:lightRig>
          </a:scene3d>
        </p:grpSpPr>
        <p:pic>
          <p:nvPicPr>
            <p:cNvPr id="6" name="Picture 5">
              <a:extLst>
                <a:ext uri="{FF2B5EF4-FFF2-40B4-BE49-F238E27FC236}">
                  <a16:creationId xmlns:a16="http://schemas.microsoft.com/office/drawing/2014/main" id="{A78550F7-6BF5-CE8E-E8EF-3CDD9E4FC0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5578" y="2084541"/>
              <a:ext cx="1745138" cy="384978"/>
            </a:xfrm>
            <a:prstGeom prst="rect">
              <a:avLst/>
            </a:prstGeom>
            <a:ln>
              <a:noFill/>
            </a:ln>
            <a:effectLst>
              <a:outerShdw blurRad="149987" dist="250190" dir="8460000" algn="ctr">
                <a:srgbClr val="000000">
                  <a:alpha val="28000"/>
                </a:srgbClr>
              </a:outerShdw>
            </a:effectLst>
            <a:sp3d prstMaterial="metal">
              <a:bevelT w="88900" h="88900"/>
            </a:sp3d>
          </p:spPr>
        </p:pic>
        <p:pic>
          <p:nvPicPr>
            <p:cNvPr id="7" name="Picture 6">
              <a:extLst>
                <a:ext uri="{FF2B5EF4-FFF2-40B4-BE49-F238E27FC236}">
                  <a16:creationId xmlns:a16="http://schemas.microsoft.com/office/drawing/2014/main" id="{642ACF69-6603-47B5-5A04-35715494B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758" y="2734363"/>
              <a:ext cx="1875410" cy="668364"/>
            </a:xfrm>
            <a:prstGeom prst="rect">
              <a:avLst/>
            </a:prstGeom>
            <a:ln>
              <a:noFill/>
            </a:ln>
            <a:effectLst>
              <a:outerShdw blurRad="149987" dist="250190" dir="8460000" algn="ctr">
                <a:srgbClr val="000000">
                  <a:alpha val="28000"/>
                </a:srgbClr>
              </a:outerShdw>
            </a:effectLst>
            <a:sp3d prstMaterial="metal">
              <a:bevelT w="88900" h="88900"/>
            </a:sp3d>
          </p:spPr>
        </p:pic>
        <p:pic>
          <p:nvPicPr>
            <p:cNvPr id="8" name="Picture 7">
              <a:extLst>
                <a:ext uri="{FF2B5EF4-FFF2-40B4-BE49-F238E27FC236}">
                  <a16:creationId xmlns:a16="http://schemas.microsoft.com/office/drawing/2014/main" id="{C252425E-A7F4-ACB7-7CEC-46E9A1180978}"/>
                </a:ext>
              </a:extLst>
            </p:cNvPr>
            <p:cNvPicPr>
              <a:picLocks noChangeAspect="1"/>
            </p:cNvPicPr>
            <p:nvPr/>
          </p:nvPicPr>
          <p:blipFill rotWithShape="1">
            <a:blip r:embed="rId6">
              <a:extLst>
                <a:ext uri="{28A0092B-C50C-407E-A947-70E740481C1C}">
                  <a14:useLocalDpi xmlns:a14="http://schemas.microsoft.com/office/drawing/2010/main" val="0"/>
                </a:ext>
              </a:extLst>
            </a:blip>
            <a:srcRect t="11205" b="17896"/>
            <a:stretch/>
          </p:blipFill>
          <p:spPr>
            <a:xfrm>
              <a:off x="1074167" y="3574698"/>
              <a:ext cx="1331740" cy="668365"/>
            </a:xfrm>
            <a:prstGeom prst="rect">
              <a:avLst/>
            </a:prstGeom>
            <a:ln>
              <a:noFill/>
            </a:ln>
            <a:effectLst>
              <a:outerShdw blurRad="149987" dist="250190" dir="8460000" algn="ctr">
                <a:srgbClr val="000000">
                  <a:alpha val="28000"/>
                </a:srgbClr>
              </a:outerShdw>
            </a:effectLst>
            <a:sp3d prstMaterial="metal">
              <a:bevelT w="88900" h="88900"/>
            </a:sp3d>
          </p:spPr>
        </p:pic>
        <p:pic>
          <p:nvPicPr>
            <p:cNvPr id="9" name="Picture 8">
              <a:extLst>
                <a:ext uri="{FF2B5EF4-FFF2-40B4-BE49-F238E27FC236}">
                  <a16:creationId xmlns:a16="http://schemas.microsoft.com/office/drawing/2014/main" id="{65F8C0A0-25F9-7332-4893-03E36C2F39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5892" y="4674736"/>
              <a:ext cx="892863" cy="892863"/>
            </a:xfrm>
            <a:prstGeom prst="rect">
              <a:avLst/>
            </a:prstGeom>
            <a:ln>
              <a:noFill/>
            </a:ln>
            <a:effectLst>
              <a:outerShdw blurRad="149987" dist="250190" dir="8460000" algn="ctr">
                <a:srgbClr val="000000">
                  <a:alpha val="28000"/>
                </a:srgbClr>
              </a:outerShdw>
            </a:effectLst>
            <a:sp3d prstMaterial="metal">
              <a:bevelT w="88900" h="88900"/>
            </a:sp3d>
          </p:spPr>
        </p:pic>
        <p:pic>
          <p:nvPicPr>
            <p:cNvPr id="10" name="Picture 9">
              <a:extLst>
                <a:ext uri="{FF2B5EF4-FFF2-40B4-BE49-F238E27FC236}">
                  <a16:creationId xmlns:a16="http://schemas.microsoft.com/office/drawing/2014/main" id="{0E7253A2-70E4-8FDC-7FC6-D52459902A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4168" y="1392552"/>
              <a:ext cx="1600213" cy="406346"/>
            </a:xfrm>
            <a:prstGeom prst="rect">
              <a:avLst/>
            </a:prstGeom>
            <a:ln>
              <a:noFill/>
            </a:ln>
            <a:effectLst>
              <a:outerShdw blurRad="149987" dist="250190" dir="8460000" algn="ctr">
                <a:srgbClr val="000000">
                  <a:alpha val="28000"/>
                </a:srgbClr>
              </a:outerShdw>
            </a:effectLst>
            <a:sp3d prstMaterial="metal">
              <a:bevelT w="88900" h="88900"/>
            </a:sp3d>
          </p:spPr>
        </p:pic>
        <p:pic>
          <p:nvPicPr>
            <p:cNvPr id="11" name="Picture 10">
              <a:extLst>
                <a:ext uri="{FF2B5EF4-FFF2-40B4-BE49-F238E27FC236}">
                  <a16:creationId xmlns:a16="http://schemas.microsoft.com/office/drawing/2014/main" id="{3CFB197C-57B4-F86B-8D71-3617CBB759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96230" y="3736190"/>
              <a:ext cx="1247779" cy="587639"/>
            </a:xfrm>
            <a:prstGeom prst="rect">
              <a:avLst/>
            </a:prstGeom>
            <a:ln>
              <a:noFill/>
            </a:ln>
            <a:effectLst>
              <a:outerShdw blurRad="149987" dist="250190" dir="8460000" algn="ctr">
                <a:srgbClr val="000000">
                  <a:alpha val="28000"/>
                </a:srgbClr>
              </a:outerShdw>
            </a:effectLst>
            <a:sp3d prstMaterial="metal">
              <a:bevelT w="88900" h="88900"/>
            </a:sp3d>
          </p:spPr>
        </p:pic>
        <p:pic>
          <p:nvPicPr>
            <p:cNvPr id="12" name="Picture 11">
              <a:extLst>
                <a:ext uri="{FF2B5EF4-FFF2-40B4-BE49-F238E27FC236}">
                  <a16:creationId xmlns:a16="http://schemas.microsoft.com/office/drawing/2014/main" id="{E90596E1-165F-DFF0-9FE7-9B60C5A74CD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46602" y="4518164"/>
              <a:ext cx="990908" cy="990908"/>
            </a:xfrm>
            <a:prstGeom prst="rect">
              <a:avLst/>
            </a:prstGeom>
            <a:ln>
              <a:noFill/>
            </a:ln>
            <a:effectLst>
              <a:outerShdw blurRad="149987" dist="250190" dir="8460000" algn="ctr">
                <a:srgbClr val="000000">
                  <a:alpha val="28000"/>
                </a:srgbClr>
              </a:outerShdw>
            </a:effectLst>
            <a:sp3d prstMaterial="metal">
              <a:bevelT w="88900" h="88900"/>
            </a:sp3d>
          </p:spPr>
        </p:pic>
        <p:pic>
          <p:nvPicPr>
            <p:cNvPr id="13" name="Picture 12">
              <a:extLst>
                <a:ext uri="{FF2B5EF4-FFF2-40B4-BE49-F238E27FC236}">
                  <a16:creationId xmlns:a16="http://schemas.microsoft.com/office/drawing/2014/main" id="{AE523A8F-15B2-7AC9-BB4A-2DB41DB82A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85804" y="5137153"/>
              <a:ext cx="1297007" cy="608595"/>
            </a:xfrm>
            <a:prstGeom prst="rect">
              <a:avLst/>
            </a:prstGeom>
            <a:ln>
              <a:noFill/>
            </a:ln>
            <a:effectLst>
              <a:outerShdw blurRad="149987" dist="250190" dir="8460000" algn="ctr">
                <a:srgbClr val="000000">
                  <a:alpha val="28000"/>
                </a:srgbClr>
              </a:outerShdw>
            </a:effectLst>
            <a:sp3d prstMaterial="metal">
              <a:bevelT w="88900" h="88900"/>
            </a:sp3d>
          </p:spPr>
        </p:pic>
        <p:pic>
          <p:nvPicPr>
            <p:cNvPr id="14" name="Picture 13">
              <a:extLst>
                <a:ext uri="{FF2B5EF4-FFF2-40B4-BE49-F238E27FC236}">
                  <a16:creationId xmlns:a16="http://schemas.microsoft.com/office/drawing/2014/main" id="{D2D59FC6-ED16-08DD-9DC2-B32950630E0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96664" y="4565336"/>
              <a:ext cx="1754424" cy="410125"/>
            </a:xfrm>
            <a:prstGeom prst="rect">
              <a:avLst/>
            </a:prstGeom>
            <a:ln>
              <a:noFill/>
            </a:ln>
            <a:effectLst>
              <a:outerShdw blurRad="149987" dist="250190" dir="8460000" algn="ctr">
                <a:srgbClr val="000000">
                  <a:alpha val="28000"/>
                </a:srgbClr>
              </a:outerShdw>
            </a:effectLst>
            <a:sp3d prstMaterial="metal">
              <a:bevelT w="88900" h="88900"/>
            </a:sp3d>
          </p:spPr>
        </p:pic>
        <p:pic>
          <p:nvPicPr>
            <p:cNvPr id="15" name="Picture 14">
              <a:extLst>
                <a:ext uri="{FF2B5EF4-FFF2-40B4-BE49-F238E27FC236}">
                  <a16:creationId xmlns:a16="http://schemas.microsoft.com/office/drawing/2014/main" id="{F448F60C-6B36-B9F9-FA6A-F6CD7C996B4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42161" y="2208453"/>
              <a:ext cx="764888" cy="593913"/>
            </a:xfrm>
            <a:prstGeom prst="rect">
              <a:avLst/>
            </a:prstGeom>
            <a:ln>
              <a:noFill/>
            </a:ln>
            <a:effectLst>
              <a:outerShdw blurRad="149987" dist="250190" dir="8460000" algn="ctr">
                <a:srgbClr val="000000">
                  <a:alpha val="28000"/>
                </a:srgbClr>
              </a:outerShdw>
            </a:effectLst>
            <a:sp3d prstMaterial="metal">
              <a:bevelT w="88900" h="88900"/>
            </a:sp3d>
          </p:spPr>
        </p:pic>
        <p:pic>
          <p:nvPicPr>
            <p:cNvPr id="16" name="Picture 15">
              <a:extLst>
                <a:ext uri="{FF2B5EF4-FFF2-40B4-BE49-F238E27FC236}">
                  <a16:creationId xmlns:a16="http://schemas.microsoft.com/office/drawing/2014/main" id="{B734CBC8-4B7B-0284-0878-454090408219}"/>
                </a:ext>
              </a:extLst>
            </p:cNvPr>
            <p:cNvPicPr>
              <a:picLocks noChangeAspect="1"/>
            </p:cNvPicPr>
            <p:nvPr/>
          </p:nvPicPr>
          <p:blipFill rotWithShape="1">
            <a:blip r:embed="rId14">
              <a:extLst>
                <a:ext uri="{28A0092B-C50C-407E-A947-70E740481C1C}">
                  <a14:useLocalDpi xmlns:a14="http://schemas.microsoft.com/office/drawing/2010/main" val="0"/>
                </a:ext>
              </a:extLst>
            </a:blip>
            <a:srcRect t="24499" b="28371"/>
            <a:stretch/>
          </p:blipFill>
          <p:spPr>
            <a:xfrm>
              <a:off x="937531" y="1310935"/>
              <a:ext cx="1810274" cy="593102"/>
            </a:xfrm>
            <a:prstGeom prst="rect">
              <a:avLst/>
            </a:prstGeom>
            <a:ln>
              <a:noFill/>
            </a:ln>
            <a:effectLst>
              <a:outerShdw blurRad="149987" dist="250190" dir="8460000" algn="ctr">
                <a:srgbClr val="000000">
                  <a:alpha val="28000"/>
                </a:srgbClr>
              </a:outerShdw>
            </a:effectLst>
            <a:sp3d prstMaterial="metal">
              <a:bevelT w="88900" h="88900"/>
            </a:sp3d>
          </p:spPr>
        </p:pic>
        <p:pic>
          <p:nvPicPr>
            <p:cNvPr id="17" name="Picture 16">
              <a:extLst>
                <a:ext uri="{FF2B5EF4-FFF2-40B4-BE49-F238E27FC236}">
                  <a16:creationId xmlns:a16="http://schemas.microsoft.com/office/drawing/2014/main" id="{2D6DE13E-8AF5-0EC8-CEB0-90EA4D21DFB6}"/>
                </a:ext>
              </a:extLst>
            </p:cNvPr>
            <p:cNvPicPr>
              <a:picLocks noChangeAspect="1"/>
            </p:cNvPicPr>
            <p:nvPr/>
          </p:nvPicPr>
          <p:blipFill rotWithShape="1">
            <a:blip r:embed="rId15">
              <a:extLst>
                <a:ext uri="{28A0092B-C50C-407E-A947-70E740481C1C}">
                  <a14:useLocalDpi xmlns:a14="http://schemas.microsoft.com/office/drawing/2010/main" val="0"/>
                </a:ext>
              </a:extLst>
            </a:blip>
            <a:srcRect b="33577"/>
            <a:stretch/>
          </p:blipFill>
          <p:spPr>
            <a:xfrm>
              <a:off x="4762021" y="3793672"/>
              <a:ext cx="1785630" cy="467142"/>
            </a:xfrm>
            <a:prstGeom prst="rect">
              <a:avLst/>
            </a:prstGeom>
            <a:ln>
              <a:noFill/>
            </a:ln>
            <a:effectLst>
              <a:outerShdw blurRad="149987" dist="250190" dir="8460000" algn="ctr">
                <a:srgbClr val="000000">
                  <a:alpha val="28000"/>
                </a:srgbClr>
              </a:outerShdw>
            </a:effectLst>
            <a:sp3d prstMaterial="metal">
              <a:bevelT w="88900" h="88900"/>
            </a:sp3d>
          </p:spPr>
        </p:pic>
        <p:pic>
          <p:nvPicPr>
            <p:cNvPr id="18" name="Picture 17">
              <a:extLst>
                <a:ext uri="{FF2B5EF4-FFF2-40B4-BE49-F238E27FC236}">
                  <a16:creationId xmlns:a16="http://schemas.microsoft.com/office/drawing/2014/main" id="{4B74737C-3E27-F50C-AA6F-551229EC312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86581" y="5192872"/>
              <a:ext cx="1194428" cy="439032"/>
            </a:xfrm>
            <a:prstGeom prst="rect">
              <a:avLst/>
            </a:prstGeom>
            <a:ln>
              <a:noFill/>
            </a:ln>
            <a:effectLst>
              <a:outerShdw blurRad="149987" dist="250190" dir="8460000" algn="ctr">
                <a:srgbClr val="000000">
                  <a:alpha val="28000"/>
                </a:srgbClr>
              </a:outerShdw>
            </a:effectLst>
            <a:sp3d prstMaterial="metal">
              <a:bevelT w="88900" h="88900"/>
            </a:sp3d>
          </p:spPr>
        </p:pic>
        <p:pic>
          <p:nvPicPr>
            <p:cNvPr id="19" name="Picture 18">
              <a:extLst>
                <a:ext uri="{FF2B5EF4-FFF2-40B4-BE49-F238E27FC236}">
                  <a16:creationId xmlns:a16="http://schemas.microsoft.com/office/drawing/2014/main" id="{219A6DFF-C568-425F-7E9C-56885A398A3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95990" y="4529568"/>
              <a:ext cx="1194428" cy="432299"/>
            </a:xfrm>
            <a:prstGeom prst="rect">
              <a:avLst/>
            </a:prstGeom>
            <a:ln>
              <a:noFill/>
            </a:ln>
            <a:effectLst>
              <a:outerShdw blurRad="149987" dist="250190" dir="8460000" algn="ctr">
                <a:srgbClr val="000000">
                  <a:alpha val="28000"/>
                </a:srgbClr>
              </a:outerShdw>
            </a:effectLst>
            <a:sp3d prstMaterial="metal">
              <a:bevelT w="88900" h="88900"/>
            </a:sp3d>
          </p:spPr>
        </p:pic>
        <p:pic>
          <p:nvPicPr>
            <p:cNvPr id="20" name="Picture 19">
              <a:extLst>
                <a:ext uri="{FF2B5EF4-FFF2-40B4-BE49-F238E27FC236}">
                  <a16:creationId xmlns:a16="http://schemas.microsoft.com/office/drawing/2014/main" id="{FB883183-29EB-5A5B-3BA2-BFF9C685FA7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08902" y="4792252"/>
              <a:ext cx="763960" cy="763960"/>
            </a:xfrm>
            <a:prstGeom prst="rect">
              <a:avLst/>
            </a:prstGeom>
            <a:ln>
              <a:noFill/>
            </a:ln>
            <a:effectLst>
              <a:outerShdw blurRad="149987" dist="250190" dir="8460000" algn="ctr">
                <a:srgbClr val="000000">
                  <a:alpha val="28000"/>
                </a:srgbClr>
              </a:outerShdw>
            </a:effectLst>
            <a:sp3d prstMaterial="metal">
              <a:bevelT w="88900" h="88900"/>
            </a:sp3d>
          </p:spPr>
        </p:pic>
        <p:pic>
          <p:nvPicPr>
            <p:cNvPr id="21" name="Picture 20">
              <a:extLst>
                <a:ext uri="{FF2B5EF4-FFF2-40B4-BE49-F238E27FC236}">
                  <a16:creationId xmlns:a16="http://schemas.microsoft.com/office/drawing/2014/main" id="{3B112938-ADF8-1DE1-EBB2-91F38A0600F4}"/>
                </a:ext>
              </a:extLst>
            </p:cNvPr>
            <p:cNvPicPr>
              <a:picLocks noChangeAspect="1"/>
            </p:cNvPicPr>
            <p:nvPr/>
          </p:nvPicPr>
          <p:blipFill rotWithShape="1">
            <a:blip r:embed="rId19">
              <a:extLst>
                <a:ext uri="{28A0092B-C50C-407E-A947-70E740481C1C}">
                  <a14:useLocalDpi xmlns:a14="http://schemas.microsoft.com/office/drawing/2010/main" val="0"/>
                </a:ext>
              </a:extLst>
            </a:blip>
            <a:srcRect t="22114" b="32817"/>
            <a:stretch/>
          </p:blipFill>
          <p:spPr>
            <a:xfrm>
              <a:off x="3291125" y="1991681"/>
              <a:ext cx="2164844" cy="567485"/>
            </a:xfrm>
            <a:prstGeom prst="rect">
              <a:avLst/>
            </a:prstGeom>
            <a:ln>
              <a:noFill/>
            </a:ln>
            <a:effectLst>
              <a:outerShdw blurRad="149987" dist="250190" dir="8460000" algn="ctr">
                <a:srgbClr val="000000">
                  <a:alpha val="28000"/>
                </a:srgbClr>
              </a:outerShdw>
            </a:effectLst>
            <a:sp3d prstMaterial="metal">
              <a:bevelT w="88900" h="88900"/>
            </a:sp3d>
          </p:spPr>
        </p:pic>
        <p:pic>
          <p:nvPicPr>
            <p:cNvPr id="22" name="Picture 21">
              <a:extLst>
                <a:ext uri="{FF2B5EF4-FFF2-40B4-BE49-F238E27FC236}">
                  <a16:creationId xmlns:a16="http://schemas.microsoft.com/office/drawing/2014/main" id="{A119203A-D0A8-258F-840E-701D0AC08351}"/>
                </a:ext>
              </a:extLst>
            </p:cNvPr>
            <p:cNvPicPr>
              <a:picLocks noChangeAspect="1"/>
            </p:cNvPicPr>
            <p:nvPr/>
          </p:nvPicPr>
          <p:blipFill rotWithShape="1">
            <a:blip r:embed="rId20">
              <a:extLst>
                <a:ext uri="{28A0092B-C50C-407E-A947-70E740481C1C}">
                  <a14:useLocalDpi xmlns:a14="http://schemas.microsoft.com/office/drawing/2010/main" val="0"/>
                </a:ext>
              </a:extLst>
            </a:blip>
            <a:srcRect t="20009" b="26051"/>
            <a:stretch/>
          </p:blipFill>
          <p:spPr>
            <a:xfrm>
              <a:off x="5130145" y="1424111"/>
              <a:ext cx="1732089" cy="467141"/>
            </a:xfrm>
            <a:prstGeom prst="rect">
              <a:avLst/>
            </a:prstGeom>
            <a:ln>
              <a:noFill/>
            </a:ln>
            <a:effectLst>
              <a:outerShdw blurRad="149987" dist="250190" dir="8460000" algn="ctr">
                <a:srgbClr val="000000">
                  <a:alpha val="28000"/>
                </a:srgbClr>
              </a:outerShdw>
            </a:effectLst>
            <a:sp3d prstMaterial="metal">
              <a:bevelT w="88900" h="88900"/>
            </a:sp3d>
          </p:spPr>
        </p:pic>
        <p:pic>
          <p:nvPicPr>
            <p:cNvPr id="23" name="Picture 22">
              <a:extLst>
                <a:ext uri="{FF2B5EF4-FFF2-40B4-BE49-F238E27FC236}">
                  <a16:creationId xmlns:a16="http://schemas.microsoft.com/office/drawing/2014/main" id="{DAAAE892-957D-1B53-2278-7C1778768FA4}"/>
                </a:ext>
              </a:extLst>
            </p:cNvPr>
            <p:cNvPicPr>
              <a:picLocks noChangeAspect="1"/>
            </p:cNvPicPr>
            <p:nvPr/>
          </p:nvPicPr>
          <p:blipFill rotWithShape="1">
            <a:blip r:embed="rId21">
              <a:extLst>
                <a:ext uri="{28A0092B-C50C-407E-A947-70E740481C1C}">
                  <a14:useLocalDpi xmlns:a14="http://schemas.microsoft.com/office/drawing/2010/main" val="0"/>
                </a:ext>
              </a:extLst>
            </a:blip>
            <a:srcRect t="26790" b="22624"/>
            <a:stretch/>
          </p:blipFill>
          <p:spPr>
            <a:xfrm>
              <a:off x="3783795" y="3063117"/>
              <a:ext cx="1586118" cy="398649"/>
            </a:xfrm>
            <a:prstGeom prst="rect">
              <a:avLst/>
            </a:prstGeom>
            <a:ln>
              <a:noFill/>
            </a:ln>
            <a:effectLst>
              <a:outerShdw blurRad="149987" dist="250190" dir="8460000" algn="ctr">
                <a:srgbClr val="000000">
                  <a:alpha val="28000"/>
                </a:srgbClr>
              </a:outerShdw>
            </a:effectLst>
            <a:sp3d prstMaterial="metal">
              <a:bevelT w="88900" h="88900"/>
            </a:sp3d>
          </p:spPr>
        </p:pic>
        <p:pic>
          <p:nvPicPr>
            <p:cNvPr id="24" name="Picture 23">
              <a:extLst>
                <a:ext uri="{FF2B5EF4-FFF2-40B4-BE49-F238E27FC236}">
                  <a16:creationId xmlns:a16="http://schemas.microsoft.com/office/drawing/2014/main" id="{B982B7C4-E4A0-BD4A-E65C-1E5F4FFC255F}"/>
                </a:ext>
              </a:extLst>
            </p:cNvPr>
            <p:cNvPicPr>
              <a:picLocks noChangeAspect="1"/>
            </p:cNvPicPr>
            <p:nvPr/>
          </p:nvPicPr>
          <p:blipFill rotWithShape="1">
            <a:blip r:embed="rId22">
              <a:extLst>
                <a:ext uri="{28A0092B-C50C-407E-A947-70E740481C1C}">
                  <a14:useLocalDpi xmlns:a14="http://schemas.microsoft.com/office/drawing/2010/main" val="0"/>
                </a:ext>
              </a:extLst>
            </a:blip>
            <a:srcRect l="8392" t="14005" r="4513" b="9967"/>
            <a:stretch/>
          </p:blipFill>
          <p:spPr>
            <a:xfrm>
              <a:off x="5946762" y="2154594"/>
              <a:ext cx="1536048" cy="377219"/>
            </a:xfrm>
            <a:prstGeom prst="rect">
              <a:avLst/>
            </a:prstGeom>
            <a:ln>
              <a:noFill/>
            </a:ln>
            <a:effectLst>
              <a:outerShdw blurRad="149987" dist="250190" dir="8460000" algn="ctr">
                <a:srgbClr val="000000">
                  <a:alpha val="28000"/>
                </a:srgbClr>
              </a:outerShdw>
            </a:effectLst>
            <a:sp3d prstMaterial="metal">
              <a:bevelT w="88900" h="88900"/>
            </a:sp3d>
          </p:spPr>
        </p:pic>
        <p:pic>
          <p:nvPicPr>
            <p:cNvPr id="25" name="Picture 24">
              <a:extLst>
                <a:ext uri="{FF2B5EF4-FFF2-40B4-BE49-F238E27FC236}">
                  <a16:creationId xmlns:a16="http://schemas.microsoft.com/office/drawing/2014/main" id="{E207BAEE-9599-AC30-0A97-FE235A6E0D2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200482" y="3769201"/>
              <a:ext cx="1536048" cy="475262"/>
            </a:xfrm>
            <a:prstGeom prst="rect">
              <a:avLst/>
            </a:prstGeom>
            <a:ln>
              <a:noFill/>
            </a:ln>
            <a:effectLst>
              <a:outerShdw blurRad="149987" dist="250190" dir="8460000" algn="ctr">
                <a:srgbClr val="000000">
                  <a:alpha val="28000"/>
                </a:srgbClr>
              </a:outerShdw>
            </a:effectLst>
            <a:sp3d prstMaterial="metal">
              <a:bevelT w="88900" h="88900"/>
            </a:sp3d>
          </p:spPr>
        </p:pic>
        <p:pic>
          <p:nvPicPr>
            <p:cNvPr id="26" name="Picture 25">
              <a:extLst>
                <a:ext uri="{FF2B5EF4-FFF2-40B4-BE49-F238E27FC236}">
                  <a16:creationId xmlns:a16="http://schemas.microsoft.com/office/drawing/2014/main" id="{1C91E72D-6D63-21AF-3B27-4433C4C6E506}"/>
                </a:ext>
              </a:extLst>
            </p:cNvPr>
            <p:cNvPicPr>
              <a:picLocks noChangeAspect="1"/>
            </p:cNvPicPr>
            <p:nvPr/>
          </p:nvPicPr>
          <p:blipFill rotWithShape="1">
            <a:blip r:embed="rId24">
              <a:extLst>
                <a:ext uri="{28A0092B-C50C-407E-A947-70E740481C1C}">
                  <a14:useLocalDpi xmlns:a14="http://schemas.microsoft.com/office/drawing/2010/main" val="0"/>
                </a:ext>
              </a:extLst>
            </a:blip>
            <a:srcRect t="25876" b="38097"/>
            <a:stretch/>
          </p:blipFill>
          <p:spPr>
            <a:xfrm>
              <a:off x="7404687" y="2963305"/>
              <a:ext cx="1347779" cy="485571"/>
            </a:xfrm>
            <a:prstGeom prst="rect">
              <a:avLst/>
            </a:prstGeom>
            <a:ln>
              <a:noFill/>
            </a:ln>
            <a:effectLst>
              <a:outerShdw blurRad="149987" dist="250190" dir="8460000" algn="ctr">
                <a:srgbClr val="000000">
                  <a:alpha val="28000"/>
                </a:srgbClr>
              </a:outerShdw>
            </a:effectLst>
            <a:sp3d prstMaterial="metal">
              <a:bevelT w="88900" h="88900"/>
            </a:sp3d>
          </p:spPr>
        </p:pic>
        <p:pic>
          <p:nvPicPr>
            <p:cNvPr id="27" name="Picture 26">
              <a:extLst>
                <a:ext uri="{FF2B5EF4-FFF2-40B4-BE49-F238E27FC236}">
                  <a16:creationId xmlns:a16="http://schemas.microsoft.com/office/drawing/2014/main" id="{1D0C82C5-F3F8-E711-64B2-642DABDFE7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664562" y="3028886"/>
              <a:ext cx="1586255" cy="423001"/>
            </a:xfrm>
            <a:prstGeom prst="rect">
              <a:avLst/>
            </a:prstGeom>
            <a:ln>
              <a:noFill/>
            </a:ln>
            <a:effectLst>
              <a:outerShdw blurRad="149987" dist="250190" dir="8460000" algn="ctr">
                <a:srgbClr val="000000">
                  <a:alpha val="28000"/>
                </a:srgbClr>
              </a:outerShdw>
            </a:effectLst>
            <a:sp3d prstMaterial="metal">
              <a:bevelT w="88900" h="88900"/>
            </a:sp3d>
          </p:spPr>
        </p:pic>
        <p:pic>
          <p:nvPicPr>
            <p:cNvPr id="28" name="Picture 27">
              <a:extLst>
                <a:ext uri="{FF2B5EF4-FFF2-40B4-BE49-F238E27FC236}">
                  <a16:creationId xmlns:a16="http://schemas.microsoft.com/office/drawing/2014/main" id="{93323D4C-81B5-E25C-A6B7-F7130BF9BF3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764609" y="4674736"/>
              <a:ext cx="857864" cy="877185"/>
            </a:xfrm>
            <a:prstGeom prst="rect">
              <a:avLst/>
            </a:prstGeom>
            <a:ln>
              <a:noFill/>
            </a:ln>
            <a:effectLst>
              <a:outerShdw blurRad="149987" dist="250190" dir="8460000" algn="ctr">
                <a:srgbClr val="000000">
                  <a:alpha val="28000"/>
                </a:srgbClr>
              </a:outerShdw>
            </a:effectLst>
            <a:sp3d prstMaterial="metal">
              <a:bevelT w="88900" h="88900"/>
            </a:sp3d>
          </p:spPr>
        </p:pic>
        <p:sp>
          <p:nvSpPr>
            <p:cNvPr id="29" name="TextBox 28">
              <a:extLst>
                <a:ext uri="{FF2B5EF4-FFF2-40B4-BE49-F238E27FC236}">
                  <a16:creationId xmlns:a16="http://schemas.microsoft.com/office/drawing/2014/main" id="{2DC5BEF9-8D08-B2A9-3F79-BD8160BE15B3}"/>
                </a:ext>
              </a:extLst>
            </p:cNvPr>
            <p:cNvSpPr txBox="1"/>
            <p:nvPr/>
          </p:nvSpPr>
          <p:spPr>
            <a:xfrm>
              <a:off x="4323403" y="5883098"/>
              <a:ext cx="3867325" cy="461665"/>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rtlCol="0">
              <a:spAutoFit/>
            </a:bodyPr>
            <a:lstStyle/>
            <a:p>
              <a:r>
                <a:rPr lang="en-US" sz="2400" i="1" dirty="0">
                  <a:ln w="0"/>
                  <a:solidFill>
                    <a:schemeClr val="accent1"/>
                  </a:solidFill>
                  <a:effectLst>
                    <a:outerShdw blurRad="38100" dist="25400" dir="5400000" algn="ctr" rotWithShape="0">
                      <a:srgbClr val="6E747A">
                        <a:alpha val="43000"/>
                      </a:srgbClr>
                    </a:outerShdw>
                  </a:effectLst>
                </a:rPr>
                <a:t>…….. and many more</a:t>
              </a:r>
              <a:endParaRPr lang="en-MY" sz="2400" i="1" dirty="0">
                <a:ln w="0"/>
                <a:solidFill>
                  <a:schemeClr val="accent1"/>
                </a:solidFill>
                <a:effectLst>
                  <a:outerShdw blurRad="38100" dist="25400" dir="5400000" algn="ctr" rotWithShape="0">
                    <a:srgbClr val="6E747A">
                      <a:alpha val="43000"/>
                    </a:srgbClr>
                  </a:outerShdw>
                </a:effectLst>
              </a:endParaRPr>
            </a:p>
          </p:txBody>
        </p:sp>
        <p:pic>
          <p:nvPicPr>
            <p:cNvPr id="30" name="Picture 4" descr="Skymind - Home | Facebook">
              <a:extLst>
                <a:ext uri="{FF2B5EF4-FFF2-40B4-BE49-F238E27FC236}">
                  <a16:creationId xmlns:a16="http://schemas.microsoft.com/office/drawing/2014/main" id="{A80463D1-535C-5B7A-7D8C-A66B80D8F908}"/>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5705" t="31834" r="12398" b="34488"/>
            <a:stretch/>
          </p:blipFill>
          <p:spPr bwMode="auto">
            <a:xfrm>
              <a:off x="7235853" y="1358148"/>
              <a:ext cx="1199877" cy="562053"/>
            </a:xfrm>
            <a:prstGeom prst="rect">
              <a:avLst/>
            </a:prstGeom>
            <a:noFill/>
            <a:ln>
              <a:noFill/>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solidFill>
                    <a:srgbClr val="FFFFFF"/>
                  </a:solidFill>
                </a14:hiddenFill>
              </a:ext>
            </a:extLst>
          </p:spPr>
        </p:pic>
        <p:pic>
          <p:nvPicPr>
            <p:cNvPr id="31" name="Picture 6" descr="CIMB Malaysia - YouTube">
              <a:extLst>
                <a:ext uri="{FF2B5EF4-FFF2-40B4-BE49-F238E27FC236}">
                  <a16:creationId xmlns:a16="http://schemas.microsoft.com/office/drawing/2014/main" id="{94B2DA16-A56D-68FD-32D8-76F112AF57C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389361" y="3017717"/>
              <a:ext cx="770403" cy="770403"/>
            </a:xfrm>
            <a:prstGeom prst="rect">
              <a:avLst/>
            </a:prstGeom>
            <a:noFill/>
            <a:ln>
              <a:noFill/>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solidFill>
                    <a:srgbClr val="FFFFFF"/>
                  </a:solidFill>
                </a14:hiddenFill>
              </a:ext>
            </a:extLst>
          </p:spPr>
        </p:pic>
        <p:pic>
          <p:nvPicPr>
            <p:cNvPr id="32" name="Picture 10" descr="OR Technologies Sdn Bhd - Home | Facebook">
              <a:extLst>
                <a:ext uri="{FF2B5EF4-FFF2-40B4-BE49-F238E27FC236}">
                  <a16:creationId xmlns:a16="http://schemas.microsoft.com/office/drawing/2014/main" id="{20DFFD11-F28D-3903-7AD3-1B99EE82ABD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287606" y="4858652"/>
              <a:ext cx="1219046" cy="1219046"/>
            </a:xfrm>
            <a:prstGeom prst="rect">
              <a:avLst/>
            </a:prstGeom>
            <a:noFill/>
            <a:ln>
              <a:noFill/>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solidFill>
                    <a:srgbClr val="FFFFFF"/>
                  </a:solidFill>
                </a14:hiddenFill>
              </a:ext>
            </a:extLst>
          </p:spPr>
        </p:pic>
        <p:pic>
          <p:nvPicPr>
            <p:cNvPr id="33" name="Picture 14" descr="FutureTech - Home | Facebook">
              <a:extLst>
                <a:ext uri="{FF2B5EF4-FFF2-40B4-BE49-F238E27FC236}">
                  <a16:creationId xmlns:a16="http://schemas.microsoft.com/office/drawing/2014/main" id="{CD75DFA8-5C4A-F2DD-6302-46FBACD40336}"/>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13301" t="16623" r="14209" b="18230"/>
            <a:stretch/>
          </p:blipFill>
          <p:spPr bwMode="auto">
            <a:xfrm>
              <a:off x="9365420" y="4006474"/>
              <a:ext cx="750656" cy="677626"/>
            </a:xfrm>
            <a:prstGeom prst="rect">
              <a:avLst/>
            </a:prstGeom>
            <a:noFill/>
            <a:ln>
              <a:noFill/>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solidFill>
                    <a:srgbClr val="FFFFFF"/>
                  </a:solidFill>
                </a14:hiddenFill>
              </a:ext>
            </a:extLst>
          </p:spPr>
        </p:pic>
        <p:pic>
          <p:nvPicPr>
            <p:cNvPr id="34" name="Picture 2" descr="See the source image">
              <a:extLst>
                <a:ext uri="{FF2B5EF4-FFF2-40B4-BE49-F238E27FC236}">
                  <a16:creationId xmlns:a16="http://schemas.microsoft.com/office/drawing/2014/main" id="{4243F064-87B3-B2CD-6582-9AB6A632C020}"/>
                </a:ext>
              </a:extLst>
            </p:cNvPr>
            <p:cNvPicPr>
              <a:picLocks noChangeAspect="1" noChangeArrowheads="1"/>
            </p:cNvPicPr>
            <p:nvPr/>
          </p:nvPicPr>
          <p:blipFill>
            <a:blip r:embed="rId31" cstate="hqprint">
              <a:extLst>
                <a:ext uri="{28A0092B-C50C-407E-A947-70E740481C1C}">
                  <a14:useLocalDpi xmlns:a14="http://schemas.microsoft.com/office/drawing/2010/main" val="0"/>
                </a:ext>
              </a:extLst>
            </a:blip>
            <a:srcRect/>
            <a:stretch>
              <a:fillRect/>
            </a:stretch>
          </p:blipFill>
          <p:spPr bwMode="auto">
            <a:xfrm>
              <a:off x="9174625" y="2214981"/>
              <a:ext cx="1199877" cy="509076"/>
            </a:xfrm>
            <a:prstGeom prst="rect">
              <a:avLst/>
            </a:prstGeom>
            <a:noFill/>
            <a:ln>
              <a:noFill/>
            </a:ln>
            <a:effectLst>
              <a:outerShdw blurRad="149987" dist="250190" dir="8460000" algn="ctr">
                <a:srgbClr val="000000">
                  <a:alpha val="28000"/>
                </a:srgbClr>
              </a:outerShdw>
            </a:effectLst>
            <a:sp3d prstMaterial="metal">
              <a:bevelT w="88900" h="88900"/>
            </a:sp3d>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B4853D4A-7B26-14A9-8CC1-83AC89ADF17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607049" y="1406613"/>
              <a:ext cx="1942524" cy="573821"/>
            </a:xfrm>
            <a:prstGeom prst="rect">
              <a:avLst/>
            </a:prstGeom>
            <a:ln>
              <a:noFill/>
            </a:ln>
            <a:effectLst>
              <a:outerShdw blurRad="149987" dist="250190" dir="8460000" algn="ctr">
                <a:srgbClr val="000000">
                  <a:alpha val="28000"/>
                </a:srgbClr>
              </a:outerShdw>
            </a:effectLst>
            <a:sp3d prstMaterial="metal">
              <a:bevelT w="88900" h="88900"/>
            </a:sp3d>
          </p:spPr>
        </p:pic>
      </p:grpSp>
      <p:pic>
        <p:nvPicPr>
          <p:cNvPr id="36" name="Picture 4" descr="Logo Etiqa Takaful Vector Transparent PNG - 720x340 - Free Download on  NicePNG">
            <a:extLst>
              <a:ext uri="{FF2B5EF4-FFF2-40B4-BE49-F238E27FC236}">
                <a16:creationId xmlns:a16="http://schemas.microsoft.com/office/drawing/2014/main" id="{37B7528E-A909-335F-5702-2B3AE5B0BB14}"/>
              </a:ext>
            </a:extLst>
          </p:cNvPr>
          <p:cNvPicPr>
            <a:picLocks noChangeAspect="1" noChangeArrowheads="1"/>
          </p:cNvPicPr>
          <p:nvPr/>
        </p:nvPicPr>
        <p:blipFill>
          <a:blip r:embed="rId33" cstate="hqprint">
            <a:extLst>
              <a:ext uri="{28A0092B-C50C-407E-A947-70E740481C1C}">
                <a14:useLocalDpi xmlns:a14="http://schemas.microsoft.com/office/drawing/2010/main" val="0"/>
              </a:ext>
            </a:extLst>
          </a:blip>
          <a:srcRect/>
          <a:stretch>
            <a:fillRect/>
          </a:stretch>
        </p:blipFill>
        <p:spPr bwMode="auto">
          <a:xfrm>
            <a:off x="10245577" y="4872042"/>
            <a:ext cx="1573531" cy="626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44E67115-D7FE-E3C6-7B10-B2D0061DA6F9}"/>
              </a:ext>
            </a:extLst>
          </p:cNvPr>
          <p:cNvPicPr>
            <a:picLocks noChangeAspect="1"/>
          </p:cNvPicPr>
          <p:nvPr/>
        </p:nvPicPr>
        <p:blipFill>
          <a:blip r:embed="rId34"/>
          <a:stretch>
            <a:fillRect/>
          </a:stretch>
        </p:blipFill>
        <p:spPr>
          <a:xfrm>
            <a:off x="10490053" y="1562407"/>
            <a:ext cx="1297270" cy="942356"/>
          </a:xfrm>
          <a:prstGeom prst="rect">
            <a:avLst/>
          </a:prstGeom>
          <a:ln>
            <a:no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C9E44622-7AE0-A6AD-A948-C0AB3CD2C833}"/>
              </a:ext>
            </a:extLst>
          </p:cNvPr>
          <p:cNvPicPr>
            <a:picLocks noChangeAspect="1"/>
          </p:cNvPicPr>
          <p:nvPr/>
        </p:nvPicPr>
        <p:blipFill rotWithShape="1">
          <a:blip r:embed="rId35">
            <a:extLst>
              <a:ext uri="{28A0092B-C50C-407E-A947-70E740481C1C}">
                <a14:useLocalDpi xmlns:a14="http://schemas.microsoft.com/office/drawing/2010/main" val="0"/>
              </a:ext>
            </a:extLst>
          </a:blip>
          <a:srcRect b="35497"/>
          <a:stretch/>
        </p:blipFill>
        <p:spPr>
          <a:xfrm>
            <a:off x="10478733" y="2663449"/>
            <a:ext cx="1296055" cy="969322"/>
          </a:xfrm>
          <a:prstGeom prst="rect">
            <a:avLst/>
          </a:prstGeom>
          <a:ln>
            <a:noFill/>
          </a:ln>
          <a:effectLst>
            <a:outerShdw blurRad="292100" dist="139700" dir="2700000" algn="tl" rotWithShape="0">
              <a:srgbClr val="333333">
                <a:alpha val="65000"/>
              </a:srgbClr>
            </a:outerShdw>
          </a:effectLst>
        </p:spPr>
      </p:pic>
      <p:pic>
        <p:nvPicPr>
          <p:cNvPr id="39" name="Picture 18" descr="Successful clients of WiAdvance - Wiwynn">
            <a:extLst>
              <a:ext uri="{FF2B5EF4-FFF2-40B4-BE49-F238E27FC236}">
                <a16:creationId xmlns:a16="http://schemas.microsoft.com/office/drawing/2014/main" id="{9E353A25-0FEE-76C5-5AC2-BA3A9A551BF8}"/>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241028" y="3782277"/>
            <a:ext cx="1578080" cy="789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8E19FF59-2357-BC95-0CC1-DDC733155009}"/>
              </a:ext>
            </a:extLst>
          </p:cNvPr>
          <p:cNvSpPr/>
          <p:nvPr/>
        </p:nvSpPr>
        <p:spPr>
          <a:xfrm>
            <a:off x="3807448" y="250962"/>
            <a:ext cx="4225324" cy="646331"/>
          </a:xfrm>
          <a:prstGeom prst="rect">
            <a:avLst/>
          </a:prstGeom>
          <a:noFill/>
        </p:spPr>
        <p:txBody>
          <a:bodyPr wrap="none" lIns="91440" tIns="45720" rIns="91440" bIns="45720">
            <a:spAutoFit/>
          </a:bodyPr>
          <a:lstStyle/>
          <a:p>
            <a:pPr algn="ctr"/>
            <a:r>
              <a:rPr lang="en-US" sz="3600" b="1" dirty="0">
                <a:ln w="6600">
                  <a:solidFill>
                    <a:schemeClr val="accent6">
                      <a:lumMod val="20000"/>
                      <a:lumOff val="80000"/>
                    </a:schemeClr>
                  </a:solidFill>
                  <a:prstDash val="solid"/>
                </a:ln>
                <a:effectLst>
                  <a:outerShdw dist="38100" dir="2700000" algn="tl" rotWithShape="0">
                    <a:schemeClr val="accent2"/>
                  </a:outerShdw>
                </a:effectLst>
              </a:rPr>
              <a:t>INDUSTRY PARTNERS</a:t>
            </a:r>
          </a:p>
        </p:txBody>
      </p:sp>
      <p:sp>
        <p:nvSpPr>
          <p:cNvPr id="41" name="Slide Number Placeholder 1">
            <a:extLst>
              <a:ext uri="{FF2B5EF4-FFF2-40B4-BE49-F238E27FC236}">
                <a16:creationId xmlns:a16="http://schemas.microsoft.com/office/drawing/2014/main" id="{0241BB6B-D90F-438C-1967-E9DFB993976C}"/>
              </a:ext>
            </a:extLst>
          </p:cNvPr>
          <p:cNvSpPr txBox="1">
            <a:spLocks/>
          </p:cNvSpPr>
          <p:nvPr/>
        </p:nvSpPr>
        <p:spPr>
          <a:xfrm>
            <a:off x="11804073" y="6447031"/>
            <a:ext cx="387927" cy="365125"/>
          </a:xfrm>
          <a:prstGeom prst="rect">
            <a:avLst/>
          </a:prstGeom>
        </p:spPr>
        <p:txBody>
          <a:bodyPr vert="horz" lIns="91440" tIns="45720" rIns="91440" bIns="45720" rtlCol="0" anchor="ctr"/>
          <a:lstStyle>
            <a:defPPr>
              <a:defRPr lang="en-US"/>
            </a:defPPr>
            <a:lvl1pPr marL="0" algn="r" defTabSz="914400" rtl="0" eaLnBrk="1" latinLnBrk="0" hangingPunct="1">
              <a:defRPr sz="14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29</a:t>
            </a:r>
            <a:endParaRPr lang="en-US" sz="1200" dirty="0"/>
          </a:p>
        </p:txBody>
      </p:sp>
    </p:spTree>
    <p:extLst>
      <p:ext uri="{BB962C8B-B14F-4D97-AF65-F5344CB8AC3E}">
        <p14:creationId xmlns:p14="http://schemas.microsoft.com/office/powerpoint/2010/main" val="3576888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4820F6-6C26-1EBF-5C42-FA03DE41E161}"/>
              </a:ext>
            </a:extLst>
          </p:cNvPr>
          <p:cNvSpPr txBox="1"/>
          <p:nvPr/>
        </p:nvSpPr>
        <p:spPr bwMode="auto">
          <a:xfrm>
            <a:off x="3647115" y="2649752"/>
            <a:ext cx="4706938" cy="1015663"/>
          </a:xfrm>
          <a:prstGeom prst="rect">
            <a:avLst/>
          </a:prstGeom>
          <a:noFill/>
        </p:spPr>
        <p:txBody>
          <a:bodyPr anchor="ctr">
            <a:spAutoFit/>
          </a:bodyPr>
          <a:lstStyle/>
          <a:p>
            <a:pPr algn="ctr" eaLnBrk="1" fontAlgn="auto" hangingPunct="1">
              <a:spcBef>
                <a:spcPts val="0"/>
              </a:spcBef>
              <a:spcAft>
                <a:spcPts val="0"/>
              </a:spcAft>
              <a:defRPr/>
            </a:pPr>
            <a:r>
              <a:rPr lang="en-US" sz="6000" b="1" dirty="0">
                <a:solidFill>
                  <a:schemeClr val="bg1"/>
                </a:solidFill>
                <a:cs typeface="Arial" panose="020B0604020202020204" pitchFamily="34" charset="0"/>
              </a:rPr>
              <a:t>THANK YOU</a:t>
            </a:r>
          </a:p>
        </p:txBody>
      </p:sp>
      <p:sp>
        <p:nvSpPr>
          <p:cNvPr id="16" name="TextBox 15">
            <a:extLst>
              <a:ext uri="{FF2B5EF4-FFF2-40B4-BE49-F238E27FC236}">
                <a16:creationId xmlns:a16="http://schemas.microsoft.com/office/drawing/2014/main" id="{ADC1C89C-415D-8541-332A-2F542D81F044}"/>
              </a:ext>
            </a:extLst>
          </p:cNvPr>
          <p:cNvSpPr txBox="1"/>
          <p:nvPr/>
        </p:nvSpPr>
        <p:spPr>
          <a:xfrm>
            <a:off x="4434467" y="4076956"/>
            <a:ext cx="1661533" cy="276999"/>
          </a:xfrm>
          <a:prstGeom prst="rect">
            <a:avLst/>
          </a:prstGeom>
          <a:noFill/>
        </p:spPr>
        <p:txBody>
          <a:bodyPr wrap="square" rtlCol="0">
            <a:spAutoFit/>
          </a:bodyPr>
          <a:lstStyle/>
          <a:p>
            <a:r>
              <a:rPr lang="en-MY" sz="1200" dirty="0">
                <a:solidFill>
                  <a:schemeClr val="bg1"/>
                </a:solidFill>
              </a:rPr>
              <a:t>univteknologimalaysia</a:t>
            </a:r>
          </a:p>
        </p:txBody>
      </p:sp>
      <p:grpSp>
        <p:nvGrpSpPr>
          <p:cNvPr id="17" name="Group 16">
            <a:extLst>
              <a:ext uri="{FF2B5EF4-FFF2-40B4-BE49-F238E27FC236}">
                <a16:creationId xmlns:a16="http://schemas.microsoft.com/office/drawing/2014/main" id="{7136870D-2DAD-C7DB-DE9D-5E9D14D472AB}"/>
              </a:ext>
            </a:extLst>
          </p:cNvPr>
          <p:cNvGrpSpPr/>
          <p:nvPr/>
        </p:nvGrpSpPr>
        <p:grpSpPr>
          <a:xfrm>
            <a:off x="3366240" y="4067101"/>
            <a:ext cx="280228" cy="281958"/>
            <a:chOff x="2163763" y="-1266825"/>
            <a:chExt cx="1028700" cy="1035050"/>
          </a:xfrm>
          <a:solidFill>
            <a:schemeClr val="bg1">
              <a:lumMod val="95000"/>
            </a:schemeClr>
          </a:solidFill>
        </p:grpSpPr>
        <p:sp>
          <p:nvSpPr>
            <p:cNvPr id="18" name="Freeform 5">
              <a:extLst>
                <a:ext uri="{FF2B5EF4-FFF2-40B4-BE49-F238E27FC236}">
                  <a16:creationId xmlns:a16="http://schemas.microsoft.com/office/drawing/2014/main" id="{9CA6BC94-EC3A-003F-BBFA-332A294D5FB2}"/>
                </a:ext>
              </a:extLst>
            </p:cNvPr>
            <p:cNvSpPr>
              <a:spLocks noEditPoints="1"/>
            </p:cNvSpPr>
            <p:nvPr/>
          </p:nvSpPr>
          <p:spPr bwMode="auto">
            <a:xfrm>
              <a:off x="2163763" y="-1266825"/>
              <a:ext cx="1028700"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5 w 396"/>
                <a:gd name="T25" fmla="*/ 198 h 396"/>
                <a:gd name="T26" fmla="*/ 69 w 396"/>
                <a:gd name="T27" fmla="*/ 327 h 396"/>
                <a:gd name="T28" fmla="*/ 198 w 396"/>
                <a:gd name="T29" fmla="*/ 380 h 396"/>
                <a:gd name="T30" fmla="*/ 327 w 396"/>
                <a:gd name="T31" fmla="*/ 327 h 396"/>
                <a:gd name="T32" fmla="*/ 380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2" y="0"/>
                    <a:pt x="302" y="22"/>
                    <a:pt x="338" y="58"/>
                  </a:cubicBezTo>
                  <a:cubicBezTo>
                    <a:pt x="374" y="93"/>
                    <a:pt x="396" y="143"/>
                    <a:pt x="396" y="198"/>
                  </a:cubicBezTo>
                  <a:cubicBezTo>
                    <a:pt x="396" y="252"/>
                    <a:pt x="374" y="302"/>
                    <a:pt x="338" y="338"/>
                  </a:cubicBezTo>
                  <a:cubicBezTo>
                    <a:pt x="302" y="374"/>
                    <a:pt x="252" y="396"/>
                    <a:pt x="198" y="396"/>
                  </a:cubicBezTo>
                  <a:cubicBezTo>
                    <a:pt x="143" y="396"/>
                    <a:pt x="93" y="374"/>
                    <a:pt x="58" y="338"/>
                  </a:cubicBezTo>
                  <a:cubicBezTo>
                    <a:pt x="22" y="302"/>
                    <a:pt x="0" y="252"/>
                    <a:pt x="0" y="198"/>
                  </a:cubicBezTo>
                  <a:cubicBezTo>
                    <a:pt x="0" y="143"/>
                    <a:pt x="22" y="93"/>
                    <a:pt x="58" y="58"/>
                  </a:cubicBezTo>
                  <a:cubicBezTo>
                    <a:pt x="93" y="22"/>
                    <a:pt x="143" y="0"/>
                    <a:pt x="198" y="0"/>
                  </a:cubicBezTo>
                  <a:close/>
                  <a:moveTo>
                    <a:pt x="327" y="69"/>
                  </a:moveTo>
                  <a:cubicBezTo>
                    <a:pt x="294" y="36"/>
                    <a:pt x="248" y="15"/>
                    <a:pt x="198" y="15"/>
                  </a:cubicBezTo>
                  <a:cubicBezTo>
                    <a:pt x="147" y="15"/>
                    <a:pt x="102" y="36"/>
                    <a:pt x="69" y="69"/>
                  </a:cubicBezTo>
                  <a:cubicBezTo>
                    <a:pt x="36" y="102"/>
                    <a:pt x="15" y="147"/>
                    <a:pt x="15" y="198"/>
                  </a:cubicBezTo>
                  <a:cubicBezTo>
                    <a:pt x="15" y="248"/>
                    <a:pt x="36" y="294"/>
                    <a:pt x="69" y="327"/>
                  </a:cubicBezTo>
                  <a:cubicBezTo>
                    <a:pt x="102" y="360"/>
                    <a:pt x="147" y="380"/>
                    <a:pt x="198" y="380"/>
                  </a:cubicBezTo>
                  <a:cubicBezTo>
                    <a:pt x="248" y="380"/>
                    <a:pt x="294" y="360"/>
                    <a:pt x="327" y="327"/>
                  </a:cubicBezTo>
                  <a:cubicBezTo>
                    <a:pt x="360" y="294"/>
                    <a:pt x="380" y="248"/>
                    <a:pt x="380" y="198"/>
                  </a:cubicBezTo>
                  <a:cubicBezTo>
                    <a:pt x="380" y="147"/>
                    <a:pt x="360" y="102"/>
                    <a:pt x="32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ED93D63C-4E6A-702C-8FFD-729BB391A998}"/>
                </a:ext>
              </a:extLst>
            </p:cNvPr>
            <p:cNvSpPr>
              <a:spLocks/>
            </p:cNvSpPr>
            <p:nvPr/>
          </p:nvSpPr>
          <p:spPr bwMode="auto">
            <a:xfrm>
              <a:off x="2554288" y="-1014413"/>
              <a:ext cx="246063" cy="528638"/>
            </a:xfrm>
            <a:custGeom>
              <a:avLst/>
              <a:gdLst>
                <a:gd name="T0" fmla="*/ 63 w 95"/>
                <a:gd name="T1" fmla="*/ 60 h 202"/>
                <a:gd name="T2" fmla="*/ 63 w 95"/>
                <a:gd name="T3" fmla="*/ 44 h 202"/>
                <a:gd name="T4" fmla="*/ 72 w 95"/>
                <a:gd name="T5" fmla="*/ 34 h 202"/>
                <a:gd name="T6" fmla="*/ 94 w 95"/>
                <a:gd name="T7" fmla="*/ 34 h 202"/>
                <a:gd name="T8" fmla="*/ 94 w 95"/>
                <a:gd name="T9" fmla="*/ 0 h 202"/>
                <a:gd name="T10" fmla="*/ 63 w 95"/>
                <a:gd name="T11" fmla="*/ 0 h 202"/>
                <a:gd name="T12" fmla="*/ 21 w 95"/>
                <a:gd name="T13" fmla="*/ 42 h 202"/>
                <a:gd name="T14" fmla="*/ 21 w 95"/>
                <a:gd name="T15" fmla="*/ 60 h 202"/>
                <a:gd name="T16" fmla="*/ 0 w 95"/>
                <a:gd name="T17" fmla="*/ 60 h 202"/>
                <a:gd name="T18" fmla="*/ 0 w 95"/>
                <a:gd name="T19" fmla="*/ 85 h 202"/>
                <a:gd name="T20" fmla="*/ 0 w 95"/>
                <a:gd name="T21" fmla="*/ 101 h 202"/>
                <a:gd name="T22" fmla="*/ 21 w 95"/>
                <a:gd name="T23" fmla="*/ 101 h 202"/>
                <a:gd name="T24" fmla="*/ 21 w 95"/>
                <a:gd name="T25" fmla="*/ 202 h 202"/>
                <a:gd name="T26" fmla="*/ 61 w 95"/>
                <a:gd name="T27" fmla="*/ 202 h 202"/>
                <a:gd name="T28" fmla="*/ 61 w 95"/>
                <a:gd name="T29" fmla="*/ 101 h 202"/>
                <a:gd name="T30" fmla="*/ 91 w 95"/>
                <a:gd name="T31" fmla="*/ 101 h 202"/>
                <a:gd name="T32" fmla="*/ 92 w 95"/>
                <a:gd name="T33" fmla="*/ 85 h 202"/>
                <a:gd name="T34" fmla="*/ 95 w 95"/>
                <a:gd name="T35" fmla="*/ 60 h 202"/>
                <a:gd name="T36" fmla="*/ 63 w 95"/>
                <a:gd name="T37" fmla="*/ 6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202">
                  <a:moveTo>
                    <a:pt x="63" y="60"/>
                  </a:moveTo>
                  <a:cubicBezTo>
                    <a:pt x="63" y="44"/>
                    <a:pt x="63" y="44"/>
                    <a:pt x="63" y="44"/>
                  </a:cubicBezTo>
                  <a:cubicBezTo>
                    <a:pt x="63" y="36"/>
                    <a:pt x="68" y="34"/>
                    <a:pt x="72" y="34"/>
                  </a:cubicBezTo>
                  <a:cubicBezTo>
                    <a:pt x="75" y="34"/>
                    <a:pt x="94" y="34"/>
                    <a:pt x="94" y="34"/>
                  </a:cubicBezTo>
                  <a:cubicBezTo>
                    <a:pt x="94" y="0"/>
                    <a:pt x="94" y="0"/>
                    <a:pt x="94" y="0"/>
                  </a:cubicBezTo>
                  <a:cubicBezTo>
                    <a:pt x="63" y="0"/>
                    <a:pt x="63" y="0"/>
                    <a:pt x="63" y="0"/>
                  </a:cubicBezTo>
                  <a:cubicBezTo>
                    <a:pt x="28" y="0"/>
                    <a:pt x="21" y="25"/>
                    <a:pt x="21" y="42"/>
                  </a:cubicBezTo>
                  <a:cubicBezTo>
                    <a:pt x="21" y="60"/>
                    <a:pt x="21" y="60"/>
                    <a:pt x="21" y="60"/>
                  </a:cubicBezTo>
                  <a:cubicBezTo>
                    <a:pt x="0" y="60"/>
                    <a:pt x="0" y="60"/>
                    <a:pt x="0" y="60"/>
                  </a:cubicBezTo>
                  <a:cubicBezTo>
                    <a:pt x="0" y="85"/>
                    <a:pt x="0" y="85"/>
                    <a:pt x="0" y="85"/>
                  </a:cubicBezTo>
                  <a:cubicBezTo>
                    <a:pt x="0" y="101"/>
                    <a:pt x="0" y="101"/>
                    <a:pt x="0" y="101"/>
                  </a:cubicBezTo>
                  <a:cubicBezTo>
                    <a:pt x="21" y="101"/>
                    <a:pt x="21" y="101"/>
                    <a:pt x="21" y="101"/>
                  </a:cubicBezTo>
                  <a:cubicBezTo>
                    <a:pt x="21" y="147"/>
                    <a:pt x="21" y="202"/>
                    <a:pt x="21" y="202"/>
                  </a:cubicBezTo>
                  <a:cubicBezTo>
                    <a:pt x="61" y="202"/>
                    <a:pt x="61" y="202"/>
                    <a:pt x="61" y="202"/>
                  </a:cubicBezTo>
                  <a:cubicBezTo>
                    <a:pt x="61" y="202"/>
                    <a:pt x="61" y="146"/>
                    <a:pt x="61" y="101"/>
                  </a:cubicBezTo>
                  <a:cubicBezTo>
                    <a:pt x="91" y="101"/>
                    <a:pt x="91" y="101"/>
                    <a:pt x="91" y="101"/>
                  </a:cubicBezTo>
                  <a:cubicBezTo>
                    <a:pt x="92" y="85"/>
                    <a:pt x="92" y="85"/>
                    <a:pt x="92" y="85"/>
                  </a:cubicBezTo>
                  <a:cubicBezTo>
                    <a:pt x="95" y="60"/>
                    <a:pt x="95" y="60"/>
                    <a:pt x="95" y="60"/>
                  </a:cubicBezTo>
                  <a:lnTo>
                    <a:pt x="6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309B19F7-B624-3ABA-C567-5166FD20AAE7}"/>
              </a:ext>
            </a:extLst>
          </p:cNvPr>
          <p:cNvGrpSpPr/>
          <p:nvPr/>
        </p:nvGrpSpPr>
        <p:grpSpPr>
          <a:xfrm>
            <a:off x="7531144" y="4077067"/>
            <a:ext cx="279796" cy="281958"/>
            <a:chOff x="3470276" y="-1266825"/>
            <a:chExt cx="1027113" cy="1035050"/>
          </a:xfrm>
          <a:solidFill>
            <a:schemeClr val="bg1">
              <a:lumMod val="95000"/>
            </a:schemeClr>
          </a:solidFill>
        </p:grpSpPr>
        <p:sp>
          <p:nvSpPr>
            <p:cNvPr id="21" name="Freeform 6">
              <a:extLst>
                <a:ext uri="{FF2B5EF4-FFF2-40B4-BE49-F238E27FC236}">
                  <a16:creationId xmlns:a16="http://schemas.microsoft.com/office/drawing/2014/main" id="{1D2869D3-FA80-AF09-B200-6780D06BD571}"/>
                </a:ext>
              </a:extLst>
            </p:cNvPr>
            <p:cNvSpPr>
              <a:spLocks noEditPoints="1"/>
            </p:cNvSpPr>
            <p:nvPr/>
          </p:nvSpPr>
          <p:spPr bwMode="auto">
            <a:xfrm>
              <a:off x="3470276" y="-1266825"/>
              <a:ext cx="1027113"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8 w 396"/>
                <a:gd name="T19" fmla="*/ 69 h 396"/>
                <a:gd name="T20" fmla="*/ 198 w 396"/>
                <a:gd name="T21" fmla="*/ 15 h 396"/>
                <a:gd name="T22" fmla="*/ 69 w 396"/>
                <a:gd name="T23" fmla="*/ 69 h 396"/>
                <a:gd name="T24" fmla="*/ 16 w 396"/>
                <a:gd name="T25" fmla="*/ 198 h 396"/>
                <a:gd name="T26" fmla="*/ 69 w 396"/>
                <a:gd name="T27" fmla="*/ 327 h 396"/>
                <a:gd name="T28" fmla="*/ 198 w 396"/>
                <a:gd name="T29" fmla="*/ 380 h 396"/>
                <a:gd name="T30" fmla="*/ 328 w 396"/>
                <a:gd name="T31" fmla="*/ 327 h 396"/>
                <a:gd name="T32" fmla="*/ 381 w 396"/>
                <a:gd name="T33" fmla="*/ 198 h 396"/>
                <a:gd name="T34" fmla="*/ 328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3" y="0"/>
                    <a:pt x="303" y="22"/>
                    <a:pt x="338" y="58"/>
                  </a:cubicBezTo>
                  <a:cubicBezTo>
                    <a:pt x="374" y="93"/>
                    <a:pt x="396" y="143"/>
                    <a:pt x="396" y="198"/>
                  </a:cubicBezTo>
                  <a:cubicBezTo>
                    <a:pt x="396" y="252"/>
                    <a:pt x="374" y="302"/>
                    <a:pt x="338" y="338"/>
                  </a:cubicBezTo>
                  <a:cubicBezTo>
                    <a:pt x="303" y="374"/>
                    <a:pt x="253" y="396"/>
                    <a:pt x="198" y="396"/>
                  </a:cubicBezTo>
                  <a:cubicBezTo>
                    <a:pt x="144" y="396"/>
                    <a:pt x="94" y="374"/>
                    <a:pt x="58" y="338"/>
                  </a:cubicBezTo>
                  <a:cubicBezTo>
                    <a:pt x="22" y="302"/>
                    <a:pt x="0" y="252"/>
                    <a:pt x="0" y="198"/>
                  </a:cubicBezTo>
                  <a:cubicBezTo>
                    <a:pt x="0" y="143"/>
                    <a:pt x="22" y="93"/>
                    <a:pt x="58" y="58"/>
                  </a:cubicBezTo>
                  <a:cubicBezTo>
                    <a:pt x="94" y="22"/>
                    <a:pt x="144" y="0"/>
                    <a:pt x="198" y="0"/>
                  </a:cubicBezTo>
                  <a:close/>
                  <a:moveTo>
                    <a:pt x="328" y="69"/>
                  </a:moveTo>
                  <a:cubicBezTo>
                    <a:pt x="294" y="36"/>
                    <a:pt x="249" y="15"/>
                    <a:pt x="198" y="15"/>
                  </a:cubicBezTo>
                  <a:cubicBezTo>
                    <a:pt x="148" y="15"/>
                    <a:pt x="102" y="36"/>
                    <a:pt x="69" y="69"/>
                  </a:cubicBezTo>
                  <a:cubicBezTo>
                    <a:pt x="36" y="102"/>
                    <a:pt x="16" y="147"/>
                    <a:pt x="16" y="198"/>
                  </a:cubicBezTo>
                  <a:cubicBezTo>
                    <a:pt x="16" y="248"/>
                    <a:pt x="36" y="294"/>
                    <a:pt x="69" y="327"/>
                  </a:cubicBezTo>
                  <a:cubicBezTo>
                    <a:pt x="102" y="360"/>
                    <a:pt x="148" y="380"/>
                    <a:pt x="198" y="380"/>
                  </a:cubicBezTo>
                  <a:cubicBezTo>
                    <a:pt x="249" y="380"/>
                    <a:pt x="294" y="360"/>
                    <a:pt x="328" y="327"/>
                  </a:cubicBezTo>
                  <a:cubicBezTo>
                    <a:pt x="361" y="294"/>
                    <a:pt x="381" y="248"/>
                    <a:pt x="381" y="198"/>
                  </a:cubicBezTo>
                  <a:cubicBezTo>
                    <a:pt x="381" y="147"/>
                    <a:pt x="361" y="102"/>
                    <a:pt x="32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D2E0A07B-CE26-AFAB-9272-1F467B6A0A9B}"/>
                </a:ext>
              </a:extLst>
            </p:cNvPr>
            <p:cNvSpPr>
              <a:spLocks noEditPoints="1"/>
            </p:cNvSpPr>
            <p:nvPr/>
          </p:nvSpPr>
          <p:spPr bwMode="auto">
            <a:xfrm>
              <a:off x="3727451" y="-1011238"/>
              <a:ext cx="515938" cy="520700"/>
            </a:xfrm>
            <a:custGeom>
              <a:avLst/>
              <a:gdLst>
                <a:gd name="T0" fmla="*/ 49 w 199"/>
                <a:gd name="T1" fmla="*/ 100 h 199"/>
                <a:gd name="T2" fmla="*/ 99 w 199"/>
                <a:gd name="T3" fmla="*/ 49 h 199"/>
                <a:gd name="T4" fmla="*/ 150 w 199"/>
                <a:gd name="T5" fmla="*/ 100 h 199"/>
                <a:gd name="T6" fmla="*/ 99 w 199"/>
                <a:gd name="T7" fmla="*/ 150 h 199"/>
                <a:gd name="T8" fmla="*/ 49 w 199"/>
                <a:gd name="T9" fmla="*/ 100 h 199"/>
                <a:gd name="T10" fmla="*/ 152 w 199"/>
                <a:gd name="T11" fmla="*/ 0 h 199"/>
                <a:gd name="T12" fmla="*/ 47 w 199"/>
                <a:gd name="T13" fmla="*/ 0 h 199"/>
                <a:gd name="T14" fmla="*/ 0 w 199"/>
                <a:gd name="T15" fmla="*/ 47 h 199"/>
                <a:gd name="T16" fmla="*/ 0 w 199"/>
                <a:gd name="T17" fmla="*/ 152 h 199"/>
                <a:gd name="T18" fmla="*/ 47 w 199"/>
                <a:gd name="T19" fmla="*/ 199 h 199"/>
                <a:gd name="T20" fmla="*/ 152 w 199"/>
                <a:gd name="T21" fmla="*/ 199 h 199"/>
                <a:gd name="T22" fmla="*/ 199 w 199"/>
                <a:gd name="T23" fmla="*/ 152 h 199"/>
                <a:gd name="T24" fmla="*/ 199 w 199"/>
                <a:gd name="T25" fmla="*/ 47 h 199"/>
                <a:gd name="T26" fmla="*/ 152 w 199"/>
                <a:gd name="T27" fmla="*/ 0 h 199"/>
                <a:gd name="T28" fmla="*/ 47 w 199"/>
                <a:gd name="T29" fmla="*/ 12 h 199"/>
                <a:gd name="T30" fmla="*/ 152 w 199"/>
                <a:gd name="T31" fmla="*/ 12 h 199"/>
                <a:gd name="T32" fmla="*/ 187 w 199"/>
                <a:gd name="T33" fmla="*/ 47 h 199"/>
                <a:gd name="T34" fmla="*/ 187 w 199"/>
                <a:gd name="T35" fmla="*/ 152 h 199"/>
                <a:gd name="T36" fmla="*/ 152 w 199"/>
                <a:gd name="T37" fmla="*/ 187 h 199"/>
                <a:gd name="T38" fmla="*/ 47 w 199"/>
                <a:gd name="T39" fmla="*/ 187 h 199"/>
                <a:gd name="T40" fmla="*/ 12 w 199"/>
                <a:gd name="T41" fmla="*/ 152 h 199"/>
                <a:gd name="T42" fmla="*/ 12 w 199"/>
                <a:gd name="T43" fmla="*/ 47 h 199"/>
                <a:gd name="T44" fmla="*/ 47 w 199"/>
                <a:gd name="T45" fmla="*/ 12 h 199"/>
                <a:gd name="T46" fmla="*/ 162 w 199"/>
                <a:gd name="T47" fmla="*/ 27 h 199"/>
                <a:gd name="T48" fmla="*/ 152 w 199"/>
                <a:gd name="T49" fmla="*/ 37 h 199"/>
                <a:gd name="T50" fmla="*/ 162 w 199"/>
                <a:gd name="T51" fmla="*/ 48 h 199"/>
                <a:gd name="T52" fmla="*/ 173 w 199"/>
                <a:gd name="T53" fmla="*/ 37 h 199"/>
                <a:gd name="T54" fmla="*/ 162 w 199"/>
                <a:gd name="T55" fmla="*/ 27 h 199"/>
                <a:gd name="T56" fmla="*/ 163 w 199"/>
                <a:gd name="T57" fmla="*/ 100 h 199"/>
                <a:gd name="T58" fmla="*/ 99 w 199"/>
                <a:gd name="T59" fmla="*/ 36 h 199"/>
                <a:gd name="T60" fmla="*/ 35 w 199"/>
                <a:gd name="T61" fmla="*/ 100 h 199"/>
                <a:gd name="T62" fmla="*/ 99 w 199"/>
                <a:gd name="T63" fmla="*/ 164 h 199"/>
                <a:gd name="T64" fmla="*/ 163 w 199"/>
                <a:gd name="T65" fmla="*/ 10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199">
                  <a:moveTo>
                    <a:pt x="49" y="100"/>
                  </a:moveTo>
                  <a:cubicBezTo>
                    <a:pt x="49" y="72"/>
                    <a:pt x="71" y="49"/>
                    <a:pt x="99" y="49"/>
                  </a:cubicBezTo>
                  <a:cubicBezTo>
                    <a:pt x="127" y="49"/>
                    <a:pt x="150" y="72"/>
                    <a:pt x="150" y="100"/>
                  </a:cubicBezTo>
                  <a:cubicBezTo>
                    <a:pt x="150" y="128"/>
                    <a:pt x="127" y="150"/>
                    <a:pt x="99" y="150"/>
                  </a:cubicBezTo>
                  <a:cubicBezTo>
                    <a:pt x="71" y="150"/>
                    <a:pt x="49" y="128"/>
                    <a:pt x="49" y="100"/>
                  </a:cubicBezTo>
                  <a:close/>
                  <a:moveTo>
                    <a:pt x="152" y="0"/>
                  </a:moveTo>
                  <a:cubicBezTo>
                    <a:pt x="47" y="0"/>
                    <a:pt x="47" y="0"/>
                    <a:pt x="47" y="0"/>
                  </a:cubicBezTo>
                  <a:cubicBezTo>
                    <a:pt x="21" y="0"/>
                    <a:pt x="0" y="21"/>
                    <a:pt x="0" y="47"/>
                  </a:cubicBezTo>
                  <a:cubicBezTo>
                    <a:pt x="0" y="152"/>
                    <a:pt x="0" y="152"/>
                    <a:pt x="0" y="152"/>
                  </a:cubicBezTo>
                  <a:cubicBezTo>
                    <a:pt x="0" y="178"/>
                    <a:pt x="21" y="199"/>
                    <a:pt x="47" y="199"/>
                  </a:cubicBezTo>
                  <a:cubicBezTo>
                    <a:pt x="152" y="199"/>
                    <a:pt x="152" y="199"/>
                    <a:pt x="152" y="199"/>
                  </a:cubicBezTo>
                  <a:cubicBezTo>
                    <a:pt x="178" y="199"/>
                    <a:pt x="199" y="178"/>
                    <a:pt x="199" y="152"/>
                  </a:cubicBezTo>
                  <a:cubicBezTo>
                    <a:pt x="199" y="47"/>
                    <a:pt x="199" y="47"/>
                    <a:pt x="199" y="47"/>
                  </a:cubicBezTo>
                  <a:cubicBezTo>
                    <a:pt x="199" y="21"/>
                    <a:pt x="178" y="0"/>
                    <a:pt x="152" y="0"/>
                  </a:cubicBezTo>
                  <a:close/>
                  <a:moveTo>
                    <a:pt x="47" y="12"/>
                  </a:moveTo>
                  <a:cubicBezTo>
                    <a:pt x="152" y="12"/>
                    <a:pt x="152" y="12"/>
                    <a:pt x="152" y="12"/>
                  </a:cubicBezTo>
                  <a:cubicBezTo>
                    <a:pt x="171" y="12"/>
                    <a:pt x="187" y="28"/>
                    <a:pt x="187" y="47"/>
                  </a:cubicBezTo>
                  <a:cubicBezTo>
                    <a:pt x="187" y="152"/>
                    <a:pt x="187" y="152"/>
                    <a:pt x="187" y="152"/>
                  </a:cubicBezTo>
                  <a:cubicBezTo>
                    <a:pt x="187" y="171"/>
                    <a:pt x="171" y="187"/>
                    <a:pt x="152" y="187"/>
                  </a:cubicBezTo>
                  <a:cubicBezTo>
                    <a:pt x="47" y="187"/>
                    <a:pt x="47" y="187"/>
                    <a:pt x="47" y="187"/>
                  </a:cubicBezTo>
                  <a:cubicBezTo>
                    <a:pt x="28" y="187"/>
                    <a:pt x="12" y="171"/>
                    <a:pt x="12" y="152"/>
                  </a:cubicBezTo>
                  <a:cubicBezTo>
                    <a:pt x="12" y="47"/>
                    <a:pt x="12" y="47"/>
                    <a:pt x="12" y="47"/>
                  </a:cubicBezTo>
                  <a:cubicBezTo>
                    <a:pt x="12" y="28"/>
                    <a:pt x="28" y="12"/>
                    <a:pt x="47" y="12"/>
                  </a:cubicBezTo>
                  <a:close/>
                  <a:moveTo>
                    <a:pt x="162" y="27"/>
                  </a:moveTo>
                  <a:cubicBezTo>
                    <a:pt x="156" y="27"/>
                    <a:pt x="152" y="32"/>
                    <a:pt x="152" y="37"/>
                  </a:cubicBezTo>
                  <a:cubicBezTo>
                    <a:pt x="152" y="43"/>
                    <a:pt x="156" y="48"/>
                    <a:pt x="162" y="48"/>
                  </a:cubicBezTo>
                  <a:cubicBezTo>
                    <a:pt x="168" y="48"/>
                    <a:pt x="173" y="43"/>
                    <a:pt x="173" y="37"/>
                  </a:cubicBezTo>
                  <a:cubicBezTo>
                    <a:pt x="173" y="32"/>
                    <a:pt x="168" y="27"/>
                    <a:pt x="162" y="27"/>
                  </a:cubicBezTo>
                  <a:close/>
                  <a:moveTo>
                    <a:pt x="163" y="100"/>
                  </a:moveTo>
                  <a:cubicBezTo>
                    <a:pt x="163" y="64"/>
                    <a:pt x="135" y="36"/>
                    <a:pt x="99" y="36"/>
                  </a:cubicBezTo>
                  <a:cubicBezTo>
                    <a:pt x="64" y="36"/>
                    <a:pt x="35" y="64"/>
                    <a:pt x="35" y="100"/>
                  </a:cubicBezTo>
                  <a:cubicBezTo>
                    <a:pt x="35" y="135"/>
                    <a:pt x="64" y="164"/>
                    <a:pt x="99" y="164"/>
                  </a:cubicBezTo>
                  <a:cubicBezTo>
                    <a:pt x="135" y="164"/>
                    <a:pt x="163" y="135"/>
                    <a:pt x="16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extBox 23">
            <a:extLst>
              <a:ext uri="{FF2B5EF4-FFF2-40B4-BE49-F238E27FC236}">
                <a16:creationId xmlns:a16="http://schemas.microsoft.com/office/drawing/2014/main" id="{601DB2CC-6680-AB58-44EA-DF265753FC9C}"/>
              </a:ext>
            </a:extLst>
          </p:cNvPr>
          <p:cNvSpPr txBox="1"/>
          <p:nvPr/>
        </p:nvSpPr>
        <p:spPr>
          <a:xfrm>
            <a:off x="6711844" y="4072060"/>
            <a:ext cx="3029941" cy="276999"/>
          </a:xfrm>
          <a:prstGeom prst="rect">
            <a:avLst/>
          </a:prstGeom>
          <a:noFill/>
        </p:spPr>
        <p:txBody>
          <a:bodyPr wrap="square" rtlCol="0">
            <a:spAutoFit/>
          </a:bodyPr>
          <a:lstStyle/>
          <a:p>
            <a:r>
              <a:rPr lang="en-MY" sz="1200" dirty="0">
                <a:solidFill>
                  <a:schemeClr val="bg1"/>
                </a:solidFill>
              </a:rPr>
              <a:t>utm.my</a:t>
            </a:r>
          </a:p>
        </p:txBody>
      </p:sp>
      <p:sp>
        <p:nvSpPr>
          <p:cNvPr id="25" name="Shape 2865">
            <a:extLst>
              <a:ext uri="{FF2B5EF4-FFF2-40B4-BE49-F238E27FC236}">
                <a16:creationId xmlns:a16="http://schemas.microsoft.com/office/drawing/2014/main" id="{123F8921-49CA-90DB-32D1-C5AA4C985D01}"/>
              </a:ext>
            </a:extLst>
          </p:cNvPr>
          <p:cNvSpPr/>
          <p:nvPr/>
        </p:nvSpPr>
        <p:spPr>
          <a:xfrm>
            <a:off x="3720466" y="40769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bg1"/>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6" name="Shape 2861">
            <a:extLst>
              <a:ext uri="{FF2B5EF4-FFF2-40B4-BE49-F238E27FC236}">
                <a16:creationId xmlns:a16="http://schemas.microsoft.com/office/drawing/2014/main" id="{1380BA52-67A1-3ED5-42D9-2A461EBA05A8}"/>
              </a:ext>
            </a:extLst>
          </p:cNvPr>
          <p:cNvSpPr/>
          <p:nvPr/>
        </p:nvSpPr>
        <p:spPr>
          <a:xfrm>
            <a:off x="4072196" y="40769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chemeClr val="bg1"/>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pic>
        <p:nvPicPr>
          <p:cNvPr id="30" name="Graphic 29">
            <a:extLst>
              <a:ext uri="{FF2B5EF4-FFF2-40B4-BE49-F238E27FC236}">
                <a16:creationId xmlns:a16="http://schemas.microsoft.com/office/drawing/2014/main" id="{970F175F-7AF7-89EA-112A-720572DAABD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053684" y="4070864"/>
            <a:ext cx="289182" cy="289182"/>
          </a:xfrm>
          <a:prstGeom prst="rect">
            <a:avLst/>
          </a:prstGeom>
        </p:spPr>
      </p:pic>
      <p:sp>
        <p:nvSpPr>
          <p:cNvPr id="31" name="TextBox 30">
            <a:extLst>
              <a:ext uri="{FF2B5EF4-FFF2-40B4-BE49-F238E27FC236}">
                <a16:creationId xmlns:a16="http://schemas.microsoft.com/office/drawing/2014/main" id="{8BBE6196-BF2A-FEBF-C038-9FC0BED4A868}"/>
              </a:ext>
            </a:extLst>
          </p:cNvPr>
          <p:cNvSpPr txBox="1"/>
          <p:nvPr/>
        </p:nvSpPr>
        <p:spPr>
          <a:xfrm>
            <a:off x="7819166" y="4069364"/>
            <a:ext cx="1861503" cy="276999"/>
          </a:xfrm>
          <a:prstGeom prst="rect">
            <a:avLst/>
          </a:prstGeom>
          <a:noFill/>
        </p:spPr>
        <p:txBody>
          <a:bodyPr wrap="square" rtlCol="0">
            <a:spAutoFit/>
          </a:bodyPr>
          <a:lstStyle/>
          <a:p>
            <a:r>
              <a:rPr lang="en-MY" sz="1200" dirty="0" err="1">
                <a:solidFill>
                  <a:schemeClr val="bg1"/>
                </a:solidFill>
              </a:rPr>
              <a:t>utmofficial</a:t>
            </a:r>
            <a:endParaRPr lang="en-MY" sz="1200" dirty="0">
              <a:solidFill>
                <a:schemeClr val="bg1"/>
              </a:solidFill>
            </a:endParaRPr>
          </a:p>
        </p:txBody>
      </p:sp>
      <p:pic>
        <p:nvPicPr>
          <p:cNvPr id="33" name="Graphic 32">
            <a:extLst>
              <a:ext uri="{FF2B5EF4-FFF2-40B4-BE49-F238E27FC236}">
                <a16:creationId xmlns:a16="http://schemas.microsoft.com/office/drawing/2014/main" id="{B08DA86B-1F79-234F-1249-1C05AE9EA62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389397" y="4076956"/>
            <a:ext cx="289182" cy="289182"/>
          </a:xfrm>
          <a:prstGeom prst="rect">
            <a:avLst/>
          </a:prstGeom>
        </p:spPr>
      </p:pic>
    </p:spTree>
    <p:extLst>
      <p:ext uri="{BB962C8B-B14F-4D97-AF65-F5344CB8AC3E}">
        <p14:creationId xmlns:p14="http://schemas.microsoft.com/office/powerpoint/2010/main" val="14705221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BB93CE-FE44-B264-B29B-62D7A48557C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grpSp>
        <p:nvGrpSpPr>
          <p:cNvPr id="103" name="Group 102"/>
          <p:cNvGrpSpPr/>
          <p:nvPr/>
        </p:nvGrpSpPr>
        <p:grpSpPr>
          <a:xfrm>
            <a:off x="240251" y="1693333"/>
            <a:ext cx="11524420" cy="3911561"/>
            <a:chOff x="240251" y="1740715"/>
            <a:chExt cx="11524420" cy="3841707"/>
          </a:xfrm>
        </p:grpSpPr>
        <p:grpSp>
          <p:nvGrpSpPr>
            <p:cNvPr id="7" name="Group 6">
              <a:extLst>
                <a:ext uri="{FF2B5EF4-FFF2-40B4-BE49-F238E27FC236}">
                  <a16:creationId xmlns:a16="http://schemas.microsoft.com/office/drawing/2014/main" id="{A25EF1E1-3123-D05A-AE15-62A00D7B7B03}"/>
                </a:ext>
              </a:extLst>
            </p:cNvPr>
            <p:cNvGrpSpPr/>
            <p:nvPr/>
          </p:nvGrpSpPr>
          <p:grpSpPr>
            <a:xfrm>
              <a:off x="1218726" y="3351455"/>
              <a:ext cx="779701" cy="626875"/>
              <a:chOff x="1132114" y="3097762"/>
              <a:chExt cx="2600131" cy="1828800"/>
            </a:xfrm>
          </p:grpSpPr>
          <p:sp>
            <p:nvSpPr>
              <p:cNvPr id="10" name="Rectangle 9">
                <a:extLst>
                  <a:ext uri="{FF2B5EF4-FFF2-40B4-BE49-F238E27FC236}">
                    <a16:creationId xmlns:a16="http://schemas.microsoft.com/office/drawing/2014/main" id="{0AB9DF9D-65E2-18C7-5F64-3EDBDA346574}"/>
                  </a:ext>
                </a:extLst>
              </p:cNvPr>
              <p:cNvSpPr/>
              <p:nvPr/>
            </p:nvSpPr>
            <p:spPr>
              <a:xfrm>
                <a:off x="1132114" y="3097762"/>
                <a:ext cx="2600131"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11" name="Rectangle 10">
                <a:extLst>
                  <a:ext uri="{FF2B5EF4-FFF2-40B4-BE49-F238E27FC236}">
                    <a16:creationId xmlns:a16="http://schemas.microsoft.com/office/drawing/2014/main" id="{660A2DBA-2AD1-B77D-F3ED-0E2A534CB9DE}"/>
                  </a:ext>
                </a:extLst>
              </p:cNvPr>
              <p:cNvSpPr/>
              <p:nvPr/>
            </p:nvSpPr>
            <p:spPr>
              <a:xfrm>
                <a:off x="1132114" y="4012162"/>
                <a:ext cx="2600131" cy="9144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12" name="Group 11">
              <a:extLst>
                <a:ext uri="{FF2B5EF4-FFF2-40B4-BE49-F238E27FC236}">
                  <a16:creationId xmlns:a16="http://schemas.microsoft.com/office/drawing/2014/main" id="{3DB95379-7A58-01B3-41CC-EB1B8594C8BD}"/>
                </a:ext>
              </a:extLst>
            </p:cNvPr>
            <p:cNvGrpSpPr/>
            <p:nvPr/>
          </p:nvGrpSpPr>
          <p:grpSpPr>
            <a:xfrm>
              <a:off x="2976903" y="3351455"/>
              <a:ext cx="779701" cy="626875"/>
              <a:chOff x="1132114" y="3097762"/>
              <a:chExt cx="2600131" cy="1828800"/>
            </a:xfrm>
          </p:grpSpPr>
          <p:sp>
            <p:nvSpPr>
              <p:cNvPr id="13" name="Rectangle 12">
                <a:extLst>
                  <a:ext uri="{FF2B5EF4-FFF2-40B4-BE49-F238E27FC236}">
                    <a16:creationId xmlns:a16="http://schemas.microsoft.com/office/drawing/2014/main" id="{AD781848-F90D-E1DB-660C-D9E3763628B4}"/>
                  </a:ext>
                </a:extLst>
              </p:cNvPr>
              <p:cNvSpPr/>
              <p:nvPr/>
            </p:nvSpPr>
            <p:spPr>
              <a:xfrm>
                <a:off x="1132114" y="3097762"/>
                <a:ext cx="2600131"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15" name="Rectangle 14">
                <a:extLst>
                  <a:ext uri="{FF2B5EF4-FFF2-40B4-BE49-F238E27FC236}">
                    <a16:creationId xmlns:a16="http://schemas.microsoft.com/office/drawing/2014/main" id="{026DA7E8-880C-E07F-F315-A3A1BC138B51}"/>
                  </a:ext>
                </a:extLst>
              </p:cNvPr>
              <p:cNvSpPr/>
              <p:nvPr/>
            </p:nvSpPr>
            <p:spPr>
              <a:xfrm>
                <a:off x="1132114" y="4012162"/>
                <a:ext cx="2600131" cy="9144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bg1"/>
                  </a:solidFill>
                </a:endParaRPr>
              </a:p>
            </p:txBody>
          </p:sp>
        </p:grpSp>
        <p:grpSp>
          <p:nvGrpSpPr>
            <p:cNvPr id="16" name="Group 15">
              <a:extLst>
                <a:ext uri="{FF2B5EF4-FFF2-40B4-BE49-F238E27FC236}">
                  <a16:creationId xmlns:a16="http://schemas.microsoft.com/office/drawing/2014/main" id="{A0ED272A-F973-2BDB-2807-C2353AD05A2D}"/>
                </a:ext>
              </a:extLst>
            </p:cNvPr>
            <p:cNvGrpSpPr/>
            <p:nvPr/>
          </p:nvGrpSpPr>
          <p:grpSpPr>
            <a:xfrm>
              <a:off x="4735080" y="3351455"/>
              <a:ext cx="779701" cy="626875"/>
              <a:chOff x="1132114" y="3097762"/>
              <a:chExt cx="2600131" cy="1828800"/>
            </a:xfrm>
          </p:grpSpPr>
          <p:sp>
            <p:nvSpPr>
              <p:cNvPr id="17" name="Rectangle 16">
                <a:extLst>
                  <a:ext uri="{FF2B5EF4-FFF2-40B4-BE49-F238E27FC236}">
                    <a16:creationId xmlns:a16="http://schemas.microsoft.com/office/drawing/2014/main" id="{E397E909-84DC-A072-CFC9-D453B36083C3}"/>
                  </a:ext>
                </a:extLst>
              </p:cNvPr>
              <p:cNvSpPr/>
              <p:nvPr/>
            </p:nvSpPr>
            <p:spPr>
              <a:xfrm>
                <a:off x="1132114" y="3097762"/>
                <a:ext cx="2600131"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18" name="Rectangle 17">
                <a:extLst>
                  <a:ext uri="{FF2B5EF4-FFF2-40B4-BE49-F238E27FC236}">
                    <a16:creationId xmlns:a16="http://schemas.microsoft.com/office/drawing/2014/main" id="{BC911413-BD82-583D-78AD-A89AD4FC617F}"/>
                  </a:ext>
                </a:extLst>
              </p:cNvPr>
              <p:cNvSpPr/>
              <p:nvPr/>
            </p:nvSpPr>
            <p:spPr>
              <a:xfrm>
                <a:off x="1132114" y="4012162"/>
                <a:ext cx="2600131" cy="9144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19" name="Group 18">
              <a:extLst>
                <a:ext uri="{FF2B5EF4-FFF2-40B4-BE49-F238E27FC236}">
                  <a16:creationId xmlns:a16="http://schemas.microsoft.com/office/drawing/2014/main" id="{F4679C2B-4A15-6FA2-31A1-BD8EC18DB7FC}"/>
                </a:ext>
              </a:extLst>
            </p:cNvPr>
            <p:cNvGrpSpPr/>
            <p:nvPr/>
          </p:nvGrpSpPr>
          <p:grpSpPr>
            <a:xfrm>
              <a:off x="6493257" y="3351455"/>
              <a:ext cx="779701" cy="626875"/>
              <a:chOff x="1132114" y="3097762"/>
              <a:chExt cx="2600131" cy="1828800"/>
            </a:xfrm>
          </p:grpSpPr>
          <p:sp>
            <p:nvSpPr>
              <p:cNvPr id="20" name="Rectangle 19">
                <a:extLst>
                  <a:ext uri="{FF2B5EF4-FFF2-40B4-BE49-F238E27FC236}">
                    <a16:creationId xmlns:a16="http://schemas.microsoft.com/office/drawing/2014/main" id="{C3820175-F2C8-B230-73B1-731BF4EC87E0}"/>
                  </a:ext>
                </a:extLst>
              </p:cNvPr>
              <p:cNvSpPr/>
              <p:nvPr/>
            </p:nvSpPr>
            <p:spPr>
              <a:xfrm>
                <a:off x="1132114" y="3097762"/>
                <a:ext cx="2600131"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21" name="Rectangle 20">
                <a:extLst>
                  <a:ext uri="{FF2B5EF4-FFF2-40B4-BE49-F238E27FC236}">
                    <a16:creationId xmlns:a16="http://schemas.microsoft.com/office/drawing/2014/main" id="{4DB24773-2122-A8D7-DE97-7AA6B92C05AA}"/>
                  </a:ext>
                </a:extLst>
              </p:cNvPr>
              <p:cNvSpPr/>
              <p:nvPr/>
            </p:nvSpPr>
            <p:spPr>
              <a:xfrm>
                <a:off x="1132114" y="4012162"/>
                <a:ext cx="2600131" cy="9144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22" name="Group 21">
              <a:extLst>
                <a:ext uri="{FF2B5EF4-FFF2-40B4-BE49-F238E27FC236}">
                  <a16:creationId xmlns:a16="http://schemas.microsoft.com/office/drawing/2014/main" id="{6CEF4624-54CC-908A-04DC-911AFDBC0603}"/>
                </a:ext>
              </a:extLst>
            </p:cNvPr>
            <p:cNvGrpSpPr/>
            <p:nvPr/>
          </p:nvGrpSpPr>
          <p:grpSpPr>
            <a:xfrm>
              <a:off x="8251433" y="3351455"/>
              <a:ext cx="779701" cy="626875"/>
              <a:chOff x="1132114" y="3097762"/>
              <a:chExt cx="2600131" cy="1828800"/>
            </a:xfrm>
          </p:grpSpPr>
          <p:sp>
            <p:nvSpPr>
              <p:cNvPr id="23" name="Rectangle 22">
                <a:extLst>
                  <a:ext uri="{FF2B5EF4-FFF2-40B4-BE49-F238E27FC236}">
                    <a16:creationId xmlns:a16="http://schemas.microsoft.com/office/drawing/2014/main" id="{47759FEA-3A1B-FB5E-A180-2BF7A9B000D1}"/>
                  </a:ext>
                </a:extLst>
              </p:cNvPr>
              <p:cNvSpPr/>
              <p:nvPr/>
            </p:nvSpPr>
            <p:spPr>
              <a:xfrm>
                <a:off x="1132114" y="3097762"/>
                <a:ext cx="2600131"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24" name="Rectangle 23">
                <a:extLst>
                  <a:ext uri="{FF2B5EF4-FFF2-40B4-BE49-F238E27FC236}">
                    <a16:creationId xmlns:a16="http://schemas.microsoft.com/office/drawing/2014/main" id="{BDDA7063-442B-A460-409D-DA4F93AA5312}"/>
                  </a:ext>
                </a:extLst>
              </p:cNvPr>
              <p:cNvSpPr/>
              <p:nvPr/>
            </p:nvSpPr>
            <p:spPr>
              <a:xfrm>
                <a:off x="1132114" y="4012162"/>
                <a:ext cx="2600131" cy="9144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25" name="Group 24">
              <a:extLst>
                <a:ext uri="{FF2B5EF4-FFF2-40B4-BE49-F238E27FC236}">
                  <a16:creationId xmlns:a16="http://schemas.microsoft.com/office/drawing/2014/main" id="{0A20B911-6740-6B24-B5F1-A631135A73B9}"/>
                </a:ext>
              </a:extLst>
            </p:cNvPr>
            <p:cNvGrpSpPr/>
            <p:nvPr/>
          </p:nvGrpSpPr>
          <p:grpSpPr>
            <a:xfrm>
              <a:off x="240251" y="3351455"/>
              <a:ext cx="978475" cy="626875"/>
              <a:chOff x="1132114" y="3097762"/>
              <a:chExt cx="2600131" cy="1828800"/>
            </a:xfrm>
          </p:grpSpPr>
          <p:sp>
            <p:nvSpPr>
              <p:cNvPr id="26" name="Rectangle 25">
                <a:extLst>
                  <a:ext uri="{FF2B5EF4-FFF2-40B4-BE49-F238E27FC236}">
                    <a16:creationId xmlns:a16="http://schemas.microsoft.com/office/drawing/2014/main" id="{12550CD2-311B-985A-3F14-48A736C0D881}"/>
                  </a:ext>
                </a:extLst>
              </p:cNvPr>
              <p:cNvSpPr/>
              <p:nvPr/>
            </p:nvSpPr>
            <p:spPr>
              <a:xfrm>
                <a:off x="1132114" y="3097762"/>
                <a:ext cx="2600131" cy="18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27" name="Rectangle 26">
                <a:extLst>
                  <a:ext uri="{FF2B5EF4-FFF2-40B4-BE49-F238E27FC236}">
                    <a16:creationId xmlns:a16="http://schemas.microsoft.com/office/drawing/2014/main" id="{22AC23C6-5449-BBA4-8A71-A117F55F3C35}"/>
                  </a:ext>
                </a:extLst>
              </p:cNvPr>
              <p:cNvSpPr/>
              <p:nvPr/>
            </p:nvSpPr>
            <p:spPr>
              <a:xfrm>
                <a:off x="1132114" y="4012162"/>
                <a:ext cx="2600131" cy="9144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28" name="Group 27">
              <a:extLst>
                <a:ext uri="{FF2B5EF4-FFF2-40B4-BE49-F238E27FC236}">
                  <a16:creationId xmlns:a16="http://schemas.microsoft.com/office/drawing/2014/main" id="{1DB37989-9448-D668-1FD3-26C8F7F7FDEE}"/>
                </a:ext>
              </a:extLst>
            </p:cNvPr>
            <p:cNvGrpSpPr/>
            <p:nvPr/>
          </p:nvGrpSpPr>
          <p:grpSpPr>
            <a:xfrm>
              <a:off x="1998428" y="3351455"/>
              <a:ext cx="978475" cy="626875"/>
              <a:chOff x="1132114" y="3097762"/>
              <a:chExt cx="2600131" cy="1828800"/>
            </a:xfrm>
          </p:grpSpPr>
          <p:sp>
            <p:nvSpPr>
              <p:cNvPr id="29" name="Rectangle 28">
                <a:extLst>
                  <a:ext uri="{FF2B5EF4-FFF2-40B4-BE49-F238E27FC236}">
                    <a16:creationId xmlns:a16="http://schemas.microsoft.com/office/drawing/2014/main" id="{20549C76-847C-7499-0624-65306105D59C}"/>
                  </a:ext>
                </a:extLst>
              </p:cNvPr>
              <p:cNvSpPr/>
              <p:nvPr/>
            </p:nvSpPr>
            <p:spPr>
              <a:xfrm>
                <a:off x="1132114" y="3097762"/>
                <a:ext cx="2600131"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30" name="Rectangle 29">
                <a:extLst>
                  <a:ext uri="{FF2B5EF4-FFF2-40B4-BE49-F238E27FC236}">
                    <a16:creationId xmlns:a16="http://schemas.microsoft.com/office/drawing/2014/main" id="{856687EB-3E57-E8BE-D5DF-AF3D2590DA13}"/>
                  </a:ext>
                </a:extLst>
              </p:cNvPr>
              <p:cNvSpPr/>
              <p:nvPr/>
            </p:nvSpPr>
            <p:spPr>
              <a:xfrm>
                <a:off x="1132114" y="4012162"/>
                <a:ext cx="2600131" cy="9144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31" name="Group 30">
              <a:extLst>
                <a:ext uri="{FF2B5EF4-FFF2-40B4-BE49-F238E27FC236}">
                  <a16:creationId xmlns:a16="http://schemas.microsoft.com/office/drawing/2014/main" id="{87A8E2D8-D149-F5C0-D156-B5DFF8E68E5A}"/>
                </a:ext>
              </a:extLst>
            </p:cNvPr>
            <p:cNvGrpSpPr/>
            <p:nvPr/>
          </p:nvGrpSpPr>
          <p:grpSpPr>
            <a:xfrm>
              <a:off x="3756604" y="3351455"/>
              <a:ext cx="978475" cy="626875"/>
              <a:chOff x="1132114" y="3097762"/>
              <a:chExt cx="2600131" cy="1828800"/>
            </a:xfrm>
          </p:grpSpPr>
          <p:sp>
            <p:nvSpPr>
              <p:cNvPr id="32" name="Rectangle 31">
                <a:extLst>
                  <a:ext uri="{FF2B5EF4-FFF2-40B4-BE49-F238E27FC236}">
                    <a16:creationId xmlns:a16="http://schemas.microsoft.com/office/drawing/2014/main" id="{49A9E7A2-A5B1-7788-3577-D60A62542590}"/>
                  </a:ext>
                </a:extLst>
              </p:cNvPr>
              <p:cNvSpPr/>
              <p:nvPr/>
            </p:nvSpPr>
            <p:spPr>
              <a:xfrm>
                <a:off x="1132114" y="3097762"/>
                <a:ext cx="2600131" cy="182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33" name="Rectangle 32">
                <a:extLst>
                  <a:ext uri="{FF2B5EF4-FFF2-40B4-BE49-F238E27FC236}">
                    <a16:creationId xmlns:a16="http://schemas.microsoft.com/office/drawing/2014/main" id="{0078ACFB-FA4F-4A77-26D9-7E54CCED865A}"/>
                  </a:ext>
                </a:extLst>
              </p:cNvPr>
              <p:cNvSpPr/>
              <p:nvPr/>
            </p:nvSpPr>
            <p:spPr>
              <a:xfrm>
                <a:off x="1132114" y="4012162"/>
                <a:ext cx="2600131" cy="9144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34" name="Group 33">
              <a:extLst>
                <a:ext uri="{FF2B5EF4-FFF2-40B4-BE49-F238E27FC236}">
                  <a16:creationId xmlns:a16="http://schemas.microsoft.com/office/drawing/2014/main" id="{3DF4A8DD-3079-F0B9-83BC-075DBEA22451}"/>
                </a:ext>
              </a:extLst>
            </p:cNvPr>
            <p:cNvGrpSpPr/>
            <p:nvPr/>
          </p:nvGrpSpPr>
          <p:grpSpPr>
            <a:xfrm>
              <a:off x="5514781" y="3351455"/>
              <a:ext cx="978475" cy="626875"/>
              <a:chOff x="1132114" y="3097762"/>
              <a:chExt cx="2600131" cy="1828800"/>
            </a:xfrm>
          </p:grpSpPr>
          <p:sp>
            <p:nvSpPr>
              <p:cNvPr id="35" name="Rectangle 34">
                <a:extLst>
                  <a:ext uri="{FF2B5EF4-FFF2-40B4-BE49-F238E27FC236}">
                    <a16:creationId xmlns:a16="http://schemas.microsoft.com/office/drawing/2014/main" id="{795C1342-8AC5-24C2-A019-D2D96E814D44}"/>
                  </a:ext>
                </a:extLst>
              </p:cNvPr>
              <p:cNvSpPr/>
              <p:nvPr/>
            </p:nvSpPr>
            <p:spPr>
              <a:xfrm>
                <a:off x="1132114" y="3097762"/>
                <a:ext cx="2600131"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36" name="Rectangle 35">
                <a:extLst>
                  <a:ext uri="{FF2B5EF4-FFF2-40B4-BE49-F238E27FC236}">
                    <a16:creationId xmlns:a16="http://schemas.microsoft.com/office/drawing/2014/main" id="{710ED135-57A9-0479-3069-A0C13E415FB5}"/>
                  </a:ext>
                </a:extLst>
              </p:cNvPr>
              <p:cNvSpPr/>
              <p:nvPr/>
            </p:nvSpPr>
            <p:spPr>
              <a:xfrm>
                <a:off x="1132114" y="4012162"/>
                <a:ext cx="2600131" cy="9144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37" name="Group 36">
              <a:extLst>
                <a:ext uri="{FF2B5EF4-FFF2-40B4-BE49-F238E27FC236}">
                  <a16:creationId xmlns:a16="http://schemas.microsoft.com/office/drawing/2014/main" id="{A8E12702-32A7-1269-CCE1-68097F0B8963}"/>
                </a:ext>
              </a:extLst>
            </p:cNvPr>
            <p:cNvGrpSpPr/>
            <p:nvPr/>
          </p:nvGrpSpPr>
          <p:grpSpPr>
            <a:xfrm>
              <a:off x="7272958" y="3351455"/>
              <a:ext cx="978475" cy="626875"/>
              <a:chOff x="1132114" y="3097762"/>
              <a:chExt cx="2600131" cy="1828800"/>
            </a:xfrm>
          </p:grpSpPr>
          <p:sp>
            <p:nvSpPr>
              <p:cNvPr id="38" name="Rectangle 37">
                <a:extLst>
                  <a:ext uri="{FF2B5EF4-FFF2-40B4-BE49-F238E27FC236}">
                    <a16:creationId xmlns:a16="http://schemas.microsoft.com/office/drawing/2014/main" id="{D662BDCE-0FF2-5335-13CD-EF2BC61CCE4F}"/>
                  </a:ext>
                </a:extLst>
              </p:cNvPr>
              <p:cNvSpPr/>
              <p:nvPr/>
            </p:nvSpPr>
            <p:spPr>
              <a:xfrm>
                <a:off x="1132114" y="3097762"/>
                <a:ext cx="2600131" cy="182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39" name="Rectangle 38">
                <a:extLst>
                  <a:ext uri="{FF2B5EF4-FFF2-40B4-BE49-F238E27FC236}">
                    <a16:creationId xmlns:a16="http://schemas.microsoft.com/office/drawing/2014/main" id="{12DD37C4-FF1A-1A70-A7BF-D876BC19DF9C}"/>
                  </a:ext>
                </a:extLst>
              </p:cNvPr>
              <p:cNvSpPr/>
              <p:nvPr/>
            </p:nvSpPr>
            <p:spPr>
              <a:xfrm>
                <a:off x="1132114" y="4012162"/>
                <a:ext cx="2600131" cy="9144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40" name="Group 39">
              <a:extLst>
                <a:ext uri="{FF2B5EF4-FFF2-40B4-BE49-F238E27FC236}">
                  <a16:creationId xmlns:a16="http://schemas.microsoft.com/office/drawing/2014/main" id="{8DE51785-EB44-B190-7F14-8123D2E1E1B4}"/>
                </a:ext>
              </a:extLst>
            </p:cNvPr>
            <p:cNvGrpSpPr/>
            <p:nvPr/>
          </p:nvGrpSpPr>
          <p:grpSpPr>
            <a:xfrm>
              <a:off x="9031135" y="3351455"/>
              <a:ext cx="978475" cy="626875"/>
              <a:chOff x="1132114" y="3097762"/>
              <a:chExt cx="2600131" cy="1828800"/>
            </a:xfrm>
          </p:grpSpPr>
          <p:sp>
            <p:nvSpPr>
              <p:cNvPr id="41" name="Rectangle 40">
                <a:extLst>
                  <a:ext uri="{FF2B5EF4-FFF2-40B4-BE49-F238E27FC236}">
                    <a16:creationId xmlns:a16="http://schemas.microsoft.com/office/drawing/2014/main" id="{1F48616A-D36D-AEC9-7D44-101488B8FEF6}"/>
                  </a:ext>
                </a:extLst>
              </p:cNvPr>
              <p:cNvSpPr/>
              <p:nvPr/>
            </p:nvSpPr>
            <p:spPr>
              <a:xfrm>
                <a:off x="1132114" y="3097762"/>
                <a:ext cx="2600131" cy="182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42" name="Rectangle 41">
                <a:extLst>
                  <a:ext uri="{FF2B5EF4-FFF2-40B4-BE49-F238E27FC236}">
                    <a16:creationId xmlns:a16="http://schemas.microsoft.com/office/drawing/2014/main" id="{ED33BCF8-129D-EF0D-B94B-D036DF3C2FDF}"/>
                  </a:ext>
                </a:extLst>
              </p:cNvPr>
              <p:cNvSpPr/>
              <p:nvPr/>
            </p:nvSpPr>
            <p:spPr>
              <a:xfrm>
                <a:off x="1132114" y="4012162"/>
                <a:ext cx="2600131" cy="9144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sp>
          <p:nvSpPr>
            <p:cNvPr id="43" name="TextBox 42">
              <a:extLst>
                <a:ext uri="{FF2B5EF4-FFF2-40B4-BE49-F238E27FC236}">
                  <a16:creationId xmlns:a16="http://schemas.microsoft.com/office/drawing/2014/main" id="{70145672-42E8-8DFC-7FCE-50D65D6C8B13}"/>
                </a:ext>
              </a:extLst>
            </p:cNvPr>
            <p:cNvSpPr txBox="1"/>
            <p:nvPr/>
          </p:nvSpPr>
          <p:spPr>
            <a:xfrm>
              <a:off x="4760085" y="3457144"/>
              <a:ext cx="729687" cy="415498"/>
            </a:xfrm>
            <a:prstGeom prst="rect">
              <a:avLst/>
            </a:prstGeom>
            <a:noFill/>
          </p:spPr>
          <p:txBody>
            <a:bodyPr wrap="none" rtlCol="0" anchor="ctr">
              <a:spAutoFit/>
            </a:bodyPr>
            <a:lstStyle/>
            <a:p>
              <a:pPr algn="ctr"/>
              <a:r>
                <a:rPr lang="en-US" sz="2100" b="1"/>
                <a:t>1991</a:t>
              </a:r>
              <a:endParaRPr lang="en-US" sz="2100" b="1" dirty="0"/>
            </a:p>
          </p:txBody>
        </p:sp>
        <p:sp>
          <p:nvSpPr>
            <p:cNvPr id="44" name="TextBox 43">
              <a:extLst>
                <a:ext uri="{FF2B5EF4-FFF2-40B4-BE49-F238E27FC236}">
                  <a16:creationId xmlns:a16="http://schemas.microsoft.com/office/drawing/2014/main" id="{5EC49382-B702-5034-A2BE-BF7474D869D0}"/>
                </a:ext>
              </a:extLst>
            </p:cNvPr>
            <p:cNvSpPr txBox="1"/>
            <p:nvPr/>
          </p:nvSpPr>
          <p:spPr>
            <a:xfrm>
              <a:off x="6518263" y="3457143"/>
              <a:ext cx="729687" cy="415498"/>
            </a:xfrm>
            <a:prstGeom prst="rect">
              <a:avLst/>
            </a:prstGeom>
            <a:noFill/>
          </p:spPr>
          <p:txBody>
            <a:bodyPr wrap="none" rtlCol="0" anchor="ctr">
              <a:spAutoFit/>
            </a:bodyPr>
            <a:lstStyle/>
            <a:p>
              <a:pPr algn="ctr"/>
              <a:r>
                <a:rPr lang="en-US" sz="2100" b="1"/>
                <a:t>2013</a:t>
              </a:r>
              <a:endParaRPr lang="en-US" sz="2100" b="1" dirty="0"/>
            </a:p>
          </p:txBody>
        </p:sp>
        <p:sp>
          <p:nvSpPr>
            <p:cNvPr id="45" name="TextBox 44">
              <a:extLst>
                <a:ext uri="{FF2B5EF4-FFF2-40B4-BE49-F238E27FC236}">
                  <a16:creationId xmlns:a16="http://schemas.microsoft.com/office/drawing/2014/main" id="{366BBEA1-CAB9-9CCE-F784-AA489ADD7C34}"/>
                </a:ext>
              </a:extLst>
            </p:cNvPr>
            <p:cNvSpPr txBox="1"/>
            <p:nvPr/>
          </p:nvSpPr>
          <p:spPr>
            <a:xfrm>
              <a:off x="8276440" y="3457143"/>
              <a:ext cx="729687" cy="415498"/>
            </a:xfrm>
            <a:prstGeom prst="rect">
              <a:avLst/>
            </a:prstGeom>
            <a:noFill/>
          </p:spPr>
          <p:txBody>
            <a:bodyPr wrap="none" rtlCol="0" anchor="ctr">
              <a:spAutoFit/>
            </a:bodyPr>
            <a:lstStyle/>
            <a:p>
              <a:pPr algn="ctr"/>
              <a:r>
                <a:rPr lang="en-US" sz="2100" b="1" dirty="0"/>
                <a:t>2018</a:t>
              </a:r>
            </a:p>
          </p:txBody>
        </p:sp>
        <p:sp>
          <p:nvSpPr>
            <p:cNvPr id="46" name="TextBox 45">
              <a:extLst>
                <a:ext uri="{FF2B5EF4-FFF2-40B4-BE49-F238E27FC236}">
                  <a16:creationId xmlns:a16="http://schemas.microsoft.com/office/drawing/2014/main" id="{938B1363-367B-6F5E-A693-904FD4145C72}"/>
                </a:ext>
              </a:extLst>
            </p:cNvPr>
            <p:cNvSpPr txBox="1"/>
            <p:nvPr/>
          </p:nvSpPr>
          <p:spPr>
            <a:xfrm>
              <a:off x="3001908" y="3460904"/>
              <a:ext cx="729687" cy="415498"/>
            </a:xfrm>
            <a:prstGeom prst="rect">
              <a:avLst/>
            </a:prstGeom>
            <a:noFill/>
          </p:spPr>
          <p:txBody>
            <a:bodyPr wrap="none" rtlCol="0" anchor="ctr">
              <a:spAutoFit/>
            </a:bodyPr>
            <a:lstStyle/>
            <a:p>
              <a:pPr algn="ctr"/>
              <a:r>
                <a:rPr lang="en-US" sz="2100" b="1"/>
                <a:t>1984</a:t>
              </a:r>
              <a:endParaRPr lang="en-US" sz="2100" b="1" dirty="0"/>
            </a:p>
          </p:txBody>
        </p:sp>
        <p:sp>
          <p:nvSpPr>
            <p:cNvPr id="47" name="TextBox 46">
              <a:extLst>
                <a:ext uri="{FF2B5EF4-FFF2-40B4-BE49-F238E27FC236}">
                  <a16:creationId xmlns:a16="http://schemas.microsoft.com/office/drawing/2014/main" id="{DC83FF6C-58AD-7D96-B13F-4F6CA291406D}"/>
                </a:ext>
              </a:extLst>
            </p:cNvPr>
            <p:cNvSpPr txBox="1"/>
            <p:nvPr/>
          </p:nvSpPr>
          <p:spPr>
            <a:xfrm>
              <a:off x="1243733" y="3457143"/>
              <a:ext cx="729687" cy="415498"/>
            </a:xfrm>
            <a:prstGeom prst="rect">
              <a:avLst/>
            </a:prstGeom>
            <a:noFill/>
          </p:spPr>
          <p:txBody>
            <a:bodyPr wrap="none" rtlCol="0" anchor="ctr">
              <a:spAutoFit/>
            </a:bodyPr>
            <a:lstStyle/>
            <a:p>
              <a:pPr algn="ctr"/>
              <a:r>
                <a:rPr lang="en-US" sz="2100" b="1" dirty="0"/>
                <a:t>1981</a:t>
              </a:r>
            </a:p>
          </p:txBody>
        </p:sp>
        <p:sp>
          <p:nvSpPr>
            <p:cNvPr id="48" name="Oval 47">
              <a:extLst>
                <a:ext uri="{FF2B5EF4-FFF2-40B4-BE49-F238E27FC236}">
                  <a16:creationId xmlns:a16="http://schemas.microsoft.com/office/drawing/2014/main" id="{76BDCD52-8FAD-E74D-E13D-B819C98F9EAC}"/>
                </a:ext>
              </a:extLst>
            </p:cNvPr>
            <p:cNvSpPr/>
            <p:nvPr/>
          </p:nvSpPr>
          <p:spPr>
            <a:xfrm>
              <a:off x="1097212" y="4410873"/>
              <a:ext cx="1022730" cy="108261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49" name="Freeform: Shape 65">
              <a:extLst>
                <a:ext uri="{FF2B5EF4-FFF2-40B4-BE49-F238E27FC236}">
                  <a16:creationId xmlns:a16="http://schemas.microsoft.com/office/drawing/2014/main" id="{375697EA-A93A-78C1-EDCE-7E8415DECB5E}"/>
                </a:ext>
              </a:extLst>
            </p:cNvPr>
            <p:cNvSpPr/>
            <p:nvPr/>
          </p:nvSpPr>
          <p:spPr>
            <a:xfrm>
              <a:off x="1097212" y="4968150"/>
              <a:ext cx="1022730" cy="587076"/>
            </a:xfrm>
            <a:custGeom>
              <a:avLst/>
              <a:gdLst>
                <a:gd name="connsiteX0" fmla="*/ 5440 w 1276350"/>
                <a:gd name="connsiteY0" fmla="*/ 0 h 692134"/>
                <a:gd name="connsiteX1" fmla="*/ 12966 w 1276350"/>
                <a:gd name="connsiteY1" fmla="*/ 74656 h 692134"/>
                <a:gd name="connsiteX2" fmla="*/ 638175 w 1276350"/>
                <a:gd name="connsiteY2" fmla="*/ 584216 h 692134"/>
                <a:gd name="connsiteX3" fmla="*/ 1263385 w 1276350"/>
                <a:gd name="connsiteY3" fmla="*/ 74656 h 692134"/>
                <a:gd name="connsiteX4" fmla="*/ 1270911 w 1276350"/>
                <a:gd name="connsiteY4" fmla="*/ 0 h 692134"/>
                <a:gd name="connsiteX5" fmla="*/ 1276350 w 1276350"/>
                <a:gd name="connsiteY5" fmla="*/ 53959 h 692134"/>
                <a:gd name="connsiteX6" fmla="*/ 638175 w 1276350"/>
                <a:gd name="connsiteY6" fmla="*/ 692134 h 692134"/>
                <a:gd name="connsiteX7" fmla="*/ 0 w 1276350"/>
                <a:gd name="connsiteY7" fmla="*/ 53959 h 6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0" h="692134">
                  <a:moveTo>
                    <a:pt x="5440" y="0"/>
                  </a:moveTo>
                  <a:lnTo>
                    <a:pt x="12966" y="74656"/>
                  </a:lnTo>
                  <a:cubicBezTo>
                    <a:pt x="72473" y="365461"/>
                    <a:pt x="329778" y="584216"/>
                    <a:pt x="638175" y="584216"/>
                  </a:cubicBezTo>
                  <a:cubicBezTo>
                    <a:pt x="946572" y="584216"/>
                    <a:pt x="1203877" y="365461"/>
                    <a:pt x="1263385" y="74656"/>
                  </a:cubicBezTo>
                  <a:lnTo>
                    <a:pt x="1270911" y="0"/>
                  </a:lnTo>
                  <a:lnTo>
                    <a:pt x="1276350" y="53959"/>
                  </a:lnTo>
                  <a:cubicBezTo>
                    <a:pt x="1276350" y="406413"/>
                    <a:pt x="990629" y="692134"/>
                    <a:pt x="638175" y="692134"/>
                  </a:cubicBezTo>
                  <a:cubicBezTo>
                    <a:pt x="285721" y="692134"/>
                    <a:pt x="0" y="406413"/>
                    <a:pt x="0" y="53959"/>
                  </a:cubicBez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nvGrpSpPr>
            <p:cNvPr id="50" name="Group 49">
              <a:extLst>
                <a:ext uri="{FF2B5EF4-FFF2-40B4-BE49-F238E27FC236}">
                  <a16:creationId xmlns:a16="http://schemas.microsoft.com/office/drawing/2014/main" id="{534772F8-B082-76B2-F073-587EC8ECEBEF}"/>
                </a:ext>
              </a:extLst>
            </p:cNvPr>
            <p:cNvGrpSpPr/>
            <p:nvPr/>
          </p:nvGrpSpPr>
          <p:grpSpPr>
            <a:xfrm>
              <a:off x="4613565" y="4472611"/>
              <a:ext cx="1022730" cy="1082614"/>
              <a:chOff x="1069473" y="4452937"/>
              <a:chExt cx="1276350" cy="1276350"/>
            </a:xfrm>
          </p:grpSpPr>
          <p:sp>
            <p:nvSpPr>
              <p:cNvPr id="51" name="Oval 50">
                <a:extLst>
                  <a:ext uri="{FF2B5EF4-FFF2-40B4-BE49-F238E27FC236}">
                    <a16:creationId xmlns:a16="http://schemas.microsoft.com/office/drawing/2014/main" id="{6929ABC7-5970-66E3-53FA-214F7640836A}"/>
                  </a:ext>
                </a:extLst>
              </p:cNvPr>
              <p:cNvSpPr/>
              <p:nvPr/>
            </p:nvSpPr>
            <p:spPr>
              <a:xfrm>
                <a:off x="1069473" y="4452937"/>
                <a:ext cx="1276350" cy="12763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52" name="Freeform: Shape 67">
                <a:extLst>
                  <a:ext uri="{FF2B5EF4-FFF2-40B4-BE49-F238E27FC236}">
                    <a16:creationId xmlns:a16="http://schemas.microsoft.com/office/drawing/2014/main" id="{B2467E47-67EB-0381-0DE7-4C0F2455DF3E}"/>
                  </a:ext>
                </a:extLst>
              </p:cNvPr>
              <p:cNvSpPr/>
              <p:nvPr/>
            </p:nvSpPr>
            <p:spPr>
              <a:xfrm>
                <a:off x="1069473" y="5037153"/>
                <a:ext cx="1276350" cy="692134"/>
              </a:xfrm>
              <a:custGeom>
                <a:avLst/>
                <a:gdLst>
                  <a:gd name="connsiteX0" fmla="*/ 5440 w 1276350"/>
                  <a:gd name="connsiteY0" fmla="*/ 0 h 692134"/>
                  <a:gd name="connsiteX1" fmla="*/ 12966 w 1276350"/>
                  <a:gd name="connsiteY1" fmla="*/ 74656 h 692134"/>
                  <a:gd name="connsiteX2" fmla="*/ 638175 w 1276350"/>
                  <a:gd name="connsiteY2" fmla="*/ 584216 h 692134"/>
                  <a:gd name="connsiteX3" fmla="*/ 1263385 w 1276350"/>
                  <a:gd name="connsiteY3" fmla="*/ 74656 h 692134"/>
                  <a:gd name="connsiteX4" fmla="*/ 1270911 w 1276350"/>
                  <a:gd name="connsiteY4" fmla="*/ 0 h 692134"/>
                  <a:gd name="connsiteX5" fmla="*/ 1276350 w 1276350"/>
                  <a:gd name="connsiteY5" fmla="*/ 53959 h 692134"/>
                  <a:gd name="connsiteX6" fmla="*/ 638175 w 1276350"/>
                  <a:gd name="connsiteY6" fmla="*/ 692134 h 692134"/>
                  <a:gd name="connsiteX7" fmla="*/ 0 w 1276350"/>
                  <a:gd name="connsiteY7" fmla="*/ 53959 h 6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0" h="692134">
                    <a:moveTo>
                      <a:pt x="5440" y="0"/>
                    </a:moveTo>
                    <a:lnTo>
                      <a:pt x="12966" y="74656"/>
                    </a:lnTo>
                    <a:cubicBezTo>
                      <a:pt x="72473" y="365461"/>
                      <a:pt x="329778" y="584216"/>
                      <a:pt x="638175" y="584216"/>
                    </a:cubicBezTo>
                    <a:cubicBezTo>
                      <a:pt x="946572" y="584216"/>
                      <a:pt x="1203877" y="365461"/>
                      <a:pt x="1263385" y="74656"/>
                    </a:cubicBezTo>
                    <a:lnTo>
                      <a:pt x="1270911" y="0"/>
                    </a:lnTo>
                    <a:lnTo>
                      <a:pt x="1276350" y="53959"/>
                    </a:lnTo>
                    <a:cubicBezTo>
                      <a:pt x="1276350" y="406413"/>
                      <a:pt x="990629" y="692134"/>
                      <a:pt x="638175" y="692134"/>
                    </a:cubicBezTo>
                    <a:cubicBezTo>
                      <a:pt x="285721" y="692134"/>
                      <a:pt x="0" y="406413"/>
                      <a:pt x="0" y="53959"/>
                    </a:cubicBez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53" name="Group 52">
              <a:extLst>
                <a:ext uri="{FF2B5EF4-FFF2-40B4-BE49-F238E27FC236}">
                  <a16:creationId xmlns:a16="http://schemas.microsoft.com/office/drawing/2014/main" id="{14AB4ECE-1D37-C6EB-2239-DBC5CE739812}"/>
                </a:ext>
              </a:extLst>
            </p:cNvPr>
            <p:cNvGrpSpPr/>
            <p:nvPr/>
          </p:nvGrpSpPr>
          <p:grpSpPr>
            <a:xfrm>
              <a:off x="8129919" y="4472611"/>
              <a:ext cx="1022730" cy="1082614"/>
              <a:chOff x="1069473" y="4452937"/>
              <a:chExt cx="1276350" cy="1276350"/>
            </a:xfrm>
          </p:grpSpPr>
          <p:sp>
            <p:nvSpPr>
              <p:cNvPr id="54" name="Oval 53">
                <a:extLst>
                  <a:ext uri="{FF2B5EF4-FFF2-40B4-BE49-F238E27FC236}">
                    <a16:creationId xmlns:a16="http://schemas.microsoft.com/office/drawing/2014/main" id="{4C653CAA-C7E6-69EC-55E2-7B6870C527D3}"/>
                  </a:ext>
                </a:extLst>
              </p:cNvPr>
              <p:cNvSpPr/>
              <p:nvPr/>
            </p:nvSpPr>
            <p:spPr>
              <a:xfrm>
                <a:off x="1069473" y="4452937"/>
                <a:ext cx="1276350" cy="12763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55" name="Freeform: Shape 70">
                <a:extLst>
                  <a:ext uri="{FF2B5EF4-FFF2-40B4-BE49-F238E27FC236}">
                    <a16:creationId xmlns:a16="http://schemas.microsoft.com/office/drawing/2014/main" id="{2BA4A0D5-0A69-3A29-B125-0C99BA2B12B9}"/>
                  </a:ext>
                </a:extLst>
              </p:cNvPr>
              <p:cNvSpPr/>
              <p:nvPr/>
            </p:nvSpPr>
            <p:spPr>
              <a:xfrm>
                <a:off x="1069473" y="5037153"/>
                <a:ext cx="1276350" cy="692134"/>
              </a:xfrm>
              <a:custGeom>
                <a:avLst/>
                <a:gdLst>
                  <a:gd name="connsiteX0" fmla="*/ 5440 w 1276350"/>
                  <a:gd name="connsiteY0" fmla="*/ 0 h 692134"/>
                  <a:gd name="connsiteX1" fmla="*/ 12966 w 1276350"/>
                  <a:gd name="connsiteY1" fmla="*/ 74656 h 692134"/>
                  <a:gd name="connsiteX2" fmla="*/ 638175 w 1276350"/>
                  <a:gd name="connsiteY2" fmla="*/ 584216 h 692134"/>
                  <a:gd name="connsiteX3" fmla="*/ 1263385 w 1276350"/>
                  <a:gd name="connsiteY3" fmla="*/ 74656 h 692134"/>
                  <a:gd name="connsiteX4" fmla="*/ 1270911 w 1276350"/>
                  <a:gd name="connsiteY4" fmla="*/ 0 h 692134"/>
                  <a:gd name="connsiteX5" fmla="*/ 1276350 w 1276350"/>
                  <a:gd name="connsiteY5" fmla="*/ 53959 h 692134"/>
                  <a:gd name="connsiteX6" fmla="*/ 638175 w 1276350"/>
                  <a:gd name="connsiteY6" fmla="*/ 692134 h 692134"/>
                  <a:gd name="connsiteX7" fmla="*/ 0 w 1276350"/>
                  <a:gd name="connsiteY7" fmla="*/ 53959 h 6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0" h="692134">
                    <a:moveTo>
                      <a:pt x="5440" y="0"/>
                    </a:moveTo>
                    <a:lnTo>
                      <a:pt x="12966" y="74656"/>
                    </a:lnTo>
                    <a:cubicBezTo>
                      <a:pt x="72473" y="365461"/>
                      <a:pt x="329778" y="584216"/>
                      <a:pt x="638175" y="584216"/>
                    </a:cubicBezTo>
                    <a:cubicBezTo>
                      <a:pt x="946572" y="584216"/>
                      <a:pt x="1203877" y="365461"/>
                      <a:pt x="1263385" y="74656"/>
                    </a:cubicBezTo>
                    <a:lnTo>
                      <a:pt x="1270911" y="0"/>
                    </a:lnTo>
                    <a:lnTo>
                      <a:pt x="1276350" y="53959"/>
                    </a:lnTo>
                    <a:cubicBezTo>
                      <a:pt x="1276350" y="406413"/>
                      <a:pt x="990629" y="692134"/>
                      <a:pt x="638175" y="692134"/>
                    </a:cubicBezTo>
                    <a:cubicBezTo>
                      <a:pt x="285721" y="692134"/>
                      <a:pt x="0" y="406413"/>
                      <a:pt x="0" y="53959"/>
                    </a:cubicBez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56" name="Group 55">
              <a:extLst>
                <a:ext uri="{FF2B5EF4-FFF2-40B4-BE49-F238E27FC236}">
                  <a16:creationId xmlns:a16="http://schemas.microsoft.com/office/drawing/2014/main" id="{9305E211-7169-7B87-7502-C76D27C3BC45}"/>
                </a:ext>
              </a:extLst>
            </p:cNvPr>
            <p:cNvGrpSpPr/>
            <p:nvPr/>
          </p:nvGrpSpPr>
          <p:grpSpPr>
            <a:xfrm>
              <a:off x="2855101" y="1774232"/>
              <a:ext cx="1022730" cy="1082614"/>
              <a:chOff x="1069473" y="4452937"/>
              <a:chExt cx="1276350" cy="1276350"/>
            </a:xfrm>
          </p:grpSpPr>
          <p:sp>
            <p:nvSpPr>
              <p:cNvPr id="57" name="Oval 56">
                <a:extLst>
                  <a:ext uri="{FF2B5EF4-FFF2-40B4-BE49-F238E27FC236}">
                    <a16:creationId xmlns:a16="http://schemas.microsoft.com/office/drawing/2014/main" id="{1CB3F624-7709-3F56-C73D-FE01AA4FAAD8}"/>
                  </a:ext>
                </a:extLst>
              </p:cNvPr>
              <p:cNvSpPr/>
              <p:nvPr/>
            </p:nvSpPr>
            <p:spPr>
              <a:xfrm>
                <a:off x="1069473" y="4452937"/>
                <a:ext cx="1276350" cy="12763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58" name="Freeform: Shape 104">
                <a:extLst>
                  <a:ext uri="{FF2B5EF4-FFF2-40B4-BE49-F238E27FC236}">
                    <a16:creationId xmlns:a16="http://schemas.microsoft.com/office/drawing/2014/main" id="{37D75730-AD08-2BDC-C827-04F9957B9742}"/>
                  </a:ext>
                </a:extLst>
              </p:cNvPr>
              <p:cNvSpPr/>
              <p:nvPr/>
            </p:nvSpPr>
            <p:spPr>
              <a:xfrm>
                <a:off x="1069473" y="5037153"/>
                <a:ext cx="1276350" cy="692134"/>
              </a:xfrm>
              <a:custGeom>
                <a:avLst/>
                <a:gdLst>
                  <a:gd name="connsiteX0" fmla="*/ 5440 w 1276350"/>
                  <a:gd name="connsiteY0" fmla="*/ 0 h 692134"/>
                  <a:gd name="connsiteX1" fmla="*/ 12966 w 1276350"/>
                  <a:gd name="connsiteY1" fmla="*/ 74656 h 692134"/>
                  <a:gd name="connsiteX2" fmla="*/ 638175 w 1276350"/>
                  <a:gd name="connsiteY2" fmla="*/ 584216 h 692134"/>
                  <a:gd name="connsiteX3" fmla="*/ 1263385 w 1276350"/>
                  <a:gd name="connsiteY3" fmla="*/ 74656 h 692134"/>
                  <a:gd name="connsiteX4" fmla="*/ 1270911 w 1276350"/>
                  <a:gd name="connsiteY4" fmla="*/ 0 h 692134"/>
                  <a:gd name="connsiteX5" fmla="*/ 1276350 w 1276350"/>
                  <a:gd name="connsiteY5" fmla="*/ 53959 h 692134"/>
                  <a:gd name="connsiteX6" fmla="*/ 638175 w 1276350"/>
                  <a:gd name="connsiteY6" fmla="*/ 692134 h 692134"/>
                  <a:gd name="connsiteX7" fmla="*/ 0 w 1276350"/>
                  <a:gd name="connsiteY7" fmla="*/ 53959 h 6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0" h="692134">
                    <a:moveTo>
                      <a:pt x="5440" y="0"/>
                    </a:moveTo>
                    <a:lnTo>
                      <a:pt x="12966" y="74656"/>
                    </a:lnTo>
                    <a:cubicBezTo>
                      <a:pt x="72473" y="365461"/>
                      <a:pt x="329778" y="584216"/>
                      <a:pt x="638175" y="584216"/>
                    </a:cubicBezTo>
                    <a:cubicBezTo>
                      <a:pt x="946572" y="584216"/>
                      <a:pt x="1203877" y="365461"/>
                      <a:pt x="1263385" y="74656"/>
                    </a:cubicBezTo>
                    <a:lnTo>
                      <a:pt x="1270911" y="0"/>
                    </a:lnTo>
                    <a:lnTo>
                      <a:pt x="1276350" y="53959"/>
                    </a:lnTo>
                    <a:cubicBezTo>
                      <a:pt x="1276350" y="406413"/>
                      <a:pt x="990629" y="692134"/>
                      <a:pt x="638175" y="692134"/>
                    </a:cubicBezTo>
                    <a:cubicBezTo>
                      <a:pt x="285721" y="692134"/>
                      <a:pt x="0" y="406413"/>
                      <a:pt x="0" y="53959"/>
                    </a:cubicBez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59" name="Group 58">
              <a:extLst>
                <a:ext uri="{FF2B5EF4-FFF2-40B4-BE49-F238E27FC236}">
                  <a16:creationId xmlns:a16="http://schemas.microsoft.com/office/drawing/2014/main" id="{8892B968-D65C-E2F0-DB81-5750449E6551}"/>
                </a:ext>
              </a:extLst>
            </p:cNvPr>
            <p:cNvGrpSpPr/>
            <p:nvPr/>
          </p:nvGrpSpPr>
          <p:grpSpPr>
            <a:xfrm>
              <a:off x="6371742" y="1774563"/>
              <a:ext cx="1022730" cy="1082614"/>
              <a:chOff x="1069473" y="4452937"/>
              <a:chExt cx="1276350" cy="1276350"/>
            </a:xfrm>
          </p:grpSpPr>
          <p:sp>
            <p:nvSpPr>
              <p:cNvPr id="60" name="Oval 59">
                <a:extLst>
                  <a:ext uri="{FF2B5EF4-FFF2-40B4-BE49-F238E27FC236}">
                    <a16:creationId xmlns:a16="http://schemas.microsoft.com/office/drawing/2014/main" id="{45F9C07C-4F7B-9FB0-C755-69B41AC2C151}"/>
                  </a:ext>
                </a:extLst>
              </p:cNvPr>
              <p:cNvSpPr/>
              <p:nvPr/>
            </p:nvSpPr>
            <p:spPr>
              <a:xfrm>
                <a:off x="1069473" y="4452937"/>
                <a:ext cx="1276350" cy="12763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61" name="Freeform: Shape 107">
                <a:extLst>
                  <a:ext uri="{FF2B5EF4-FFF2-40B4-BE49-F238E27FC236}">
                    <a16:creationId xmlns:a16="http://schemas.microsoft.com/office/drawing/2014/main" id="{9533CC93-6287-2EC8-E4D3-8667C13D90FF}"/>
                  </a:ext>
                </a:extLst>
              </p:cNvPr>
              <p:cNvSpPr/>
              <p:nvPr/>
            </p:nvSpPr>
            <p:spPr>
              <a:xfrm>
                <a:off x="1069473" y="5037153"/>
                <a:ext cx="1276350" cy="692134"/>
              </a:xfrm>
              <a:custGeom>
                <a:avLst/>
                <a:gdLst>
                  <a:gd name="connsiteX0" fmla="*/ 5440 w 1276350"/>
                  <a:gd name="connsiteY0" fmla="*/ 0 h 692134"/>
                  <a:gd name="connsiteX1" fmla="*/ 12966 w 1276350"/>
                  <a:gd name="connsiteY1" fmla="*/ 74656 h 692134"/>
                  <a:gd name="connsiteX2" fmla="*/ 638175 w 1276350"/>
                  <a:gd name="connsiteY2" fmla="*/ 584216 h 692134"/>
                  <a:gd name="connsiteX3" fmla="*/ 1263385 w 1276350"/>
                  <a:gd name="connsiteY3" fmla="*/ 74656 h 692134"/>
                  <a:gd name="connsiteX4" fmla="*/ 1270911 w 1276350"/>
                  <a:gd name="connsiteY4" fmla="*/ 0 h 692134"/>
                  <a:gd name="connsiteX5" fmla="*/ 1276350 w 1276350"/>
                  <a:gd name="connsiteY5" fmla="*/ 53959 h 692134"/>
                  <a:gd name="connsiteX6" fmla="*/ 638175 w 1276350"/>
                  <a:gd name="connsiteY6" fmla="*/ 692134 h 692134"/>
                  <a:gd name="connsiteX7" fmla="*/ 0 w 1276350"/>
                  <a:gd name="connsiteY7" fmla="*/ 53959 h 6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350" h="692134">
                    <a:moveTo>
                      <a:pt x="5440" y="0"/>
                    </a:moveTo>
                    <a:lnTo>
                      <a:pt x="12966" y="74656"/>
                    </a:lnTo>
                    <a:cubicBezTo>
                      <a:pt x="72473" y="365461"/>
                      <a:pt x="329778" y="584216"/>
                      <a:pt x="638175" y="584216"/>
                    </a:cubicBezTo>
                    <a:cubicBezTo>
                      <a:pt x="946572" y="584216"/>
                      <a:pt x="1203877" y="365461"/>
                      <a:pt x="1263385" y="74656"/>
                    </a:cubicBezTo>
                    <a:lnTo>
                      <a:pt x="1270911" y="0"/>
                    </a:lnTo>
                    <a:lnTo>
                      <a:pt x="1276350" y="53959"/>
                    </a:lnTo>
                    <a:cubicBezTo>
                      <a:pt x="1276350" y="406413"/>
                      <a:pt x="990629" y="692134"/>
                      <a:pt x="638175" y="692134"/>
                    </a:cubicBezTo>
                    <a:cubicBezTo>
                      <a:pt x="285721" y="692134"/>
                      <a:pt x="0" y="406413"/>
                      <a:pt x="0" y="53959"/>
                    </a:cubicBez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cxnSp>
          <p:nvCxnSpPr>
            <p:cNvPr id="62" name="Straight Connector 61">
              <a:extLst>
                <a:ext uri="{FF2B5EF4-FFF2-40B4-BE49-F238E27FC236}">
                  <a16:creationId xmlns:a16="http://schemas.microsoft.com/office/drawing/2014/main" id="{7CFFEB90-358A-8D77-057C-712A6CFA3D88}"/>
                </a:ext>
              </a:extLst>
            </p:cNvPr>
            <p:cNvCxnSpPr>
              <a:stCxn id="11" idx="2"/>
              <a:endCxn id="48" idx="0"/>
            </p:cNvCxnSpPr>
            <p:nvPr/>
          </p:nvCxnSpPr>
          <p:spPr>
            <a:xfrm>
              <a:off x="1608577" y="3978330"/>
              <a:ext cx="0" cy="432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205E69C-4014-7D2D-E007-1CD7E655BC01}"/>
                </a:ext>
              </a:extLst>
            </p:cNvPr>
            <p:cNvCxnSpPr>
              <a:stCxn id="13" idx="0"/>
              <a:endCxn id="58" idx="6"/>
            </p:cNvCxnSpPr>
            <p:nvPr/>
          </p:nvCxnSpPr>
          <p:spPr>
            <a:xfrm flipH="1" flipV="1">
              <a:off x="3366467" y="2856846"/>
              <a:ext cx="287" cy="494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B1EA747-16F2-52A1-045E-91D16814F344}"/>
                </a:ext>
              </a:extLst>
            </p:cNvPr>
            <p:cNvCxnSpPr>
              <a:stCxn id="18" idx="2"/>
              <a:endCxn id="51" idx="0"/>
            </p:cNvCxnSpPr>
            <p:nvPr/>
          </p:nvCxnSpPr>
          <p:spPr>
            <a:xfrm flipH="1">
              <a:off x="5124930" y="3978330"/>
              <a:ext cx="1" cy="494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201E82E-87AE-B197-895C-00FEDEFBE677}"/>
                </a:ext>
              </a:extLst>
            </p:cNvPr>
            <p:cNvCxnSpPr>
              <a:stCxn id="20" idx="0"/>
              <a:endCxn id="61" idx="6"/>
            </p:cNvCxnSpPr>
            <p:nvPr/>
          </p:nvCxnSpPr>
          <p:spPr>
            <a:xfrm flipV="1">
              <a:off x="6883107" y="2857176"/>
              <a:ext cx="0" cy="494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88391AF-F074-223B-9B43-28FFBA6942EC}"/>
                </a:ext>
              </a:extLst>
            </p:cNvPr>
            <p:cNvCxnSpPr>
              <a:stCxn id="24" idx="2"/>
              <a:endCxn id="54" idx="0"/>
            </p:cNvCxnSpPr>
            <p:nvPr/>
          </p:nvCxnSpPr>
          <p:spPr>
            <a:xfrm flipH="1">
              <a:off x="8641283" y="3978330"/>
              <a:ext cx="1" cy="494281"/>
            </a:xfrm>
            <a:prstGeom prst="line">
              <a:avLst/>
            </a:prstGeom>
          </p:spPr>
          <p:style>
            <a:lnRef idx="1">
              <a:schemeClr val="accent1"/>
            </a:lnRef>
            <a:fillRef idx="0">
              <a:schemeClr val="accent1"/>
            </a:fillRef>
            <a:effectRef idx="0">
              <a:schemeClr val="accent1"/>
            </a:effectRef>
            <a:fontRef idx="minor">
              <a:schemeClr val="tx1"/>
            </a:fontRef>
          </p:style>
        </p:cxnSp>
        <p:grpSp>
          <p:nvGrpSpPr>
            <p:cNvPr id="67" name="Graphic 18" descr="Bullseye">
              <a:extLst>
                <a:ext uri="{FF2B5EF4-FFF2-40B4-BE49-F238E27FC236}">
                  <a16:creationId xmlns:a16="http://schemas.microsoft.com/office/drawing/2014/main" id="{CF5F1507-CAFB-E1BC-D20A-62D577978133}"/>
                </a:ext>
              </a:extLst>
            </p:cNvPr>
            <p:cNvGrpSpPr/>
            <p:nvPr/>
          </p:nvGrpSpPr>
          <p:grpSpPr>
            <a:xfrm>
              <a:off x="6577432" y="1939210"/>
              <a:ext cx="679989" cy="719804"/>
              <a:chOff x="5427178" y="7094505"/>
              <a:chExt cx="848615" cy="848615"/>
            </a:xfrm>
          </p:grpSpPr>
          <p:sp>
            <p:nvSpPr>
              <p:cNvPr id="68" name="Freeform: Shape 28">
                <a:extLst>
                  <a:ext uri="{FF2B5EF4-FFF2-40B4-BE49-F238E27FC236}">
                    <a16:creationId xmlns:a16="http://schemas.microsoft.com/office/drawing/2014/main" id="{8346B77D-0B24-E5A6-2D3D-A9A293571A6D}"/>
                  </a:ext>
                </a:extLst>
              </p:cNvPr>
              <p:cNvSpPr/>
              <p:nvPr/>
            </p:nvSpPr>
            <p:spPr>
              <a:xfrm>
                <a:off x="5748945" y="7169643"/>
                <a:ext cx="450827" cy="450827"/>
              </a:xfrm>
              <a:custGeom>
                <a:avLst/>
                <a:gdLst>
                  <a:gd name="connsiteX0" fmla="*/ 372153 w 450826"/>
                  <a:gd name="connsiteY0" fmla="*/ 79558 h 450826"/>
                  <a:gd name="connsiteX1" fmla="*/ 363313 w 450826"/>
                  <a:gd name="connsiteY1" fmla="*/ 0 h 450826"/>
                  <a:gd name="connsiteX2" fmla="*/ 266076 w 450826"/>
                  <a:gd name="connsiteY2" fmla="*/ 97237 h 450826"/>
                  <a:gd name="connsiteX3" fmla="*/ 271380 w 450826"/>
                  <a:gd name="connsiteY3" fmla="*/ 143204 h 450826"/>
                  <a:gd name="connsiteX4" fmla="*/ 129944 w 450826"/>
                  <a:gd name="connsiteY4" fmla="*/ 284640 h 450826"/>
                  <a:gd name="connsiteX5" fmla="*/ 88397 w 450826"/>
                  <a:gd name="connsiteY5" fmla="*/ 274032 h 450826"/>
                  <a:gd name="connsiteX6" fmla="*/ 0 w 450826"/>
                  <a:gd name="connsiteY6" fmla="*/ 362429 h 450826"/>
                  <a:gd name="connsiteX7" fmla="*/ 88397 w 450826"/>
                  <a:gd name="connsiteY7" fmla="*/ 450827 h 450826"/>
                  <a:gd name="connsiteX8" fmla="*/ 176795 w 450826"/>
                  <a:gd name="connsiteY8" fmla="*/ 362429 h 450826"/>
                  <a:gd name="connsiteX9" fmla="*/ 167071 w 450826"/>
                  <a:gd name="connsiteY9" fmla="*/ 321767 h 450826"/>
                  <a:gd name="connsiteX10" fmla="*/ 308507 w 450826"/>
                  <a:gd name="connsiteY10" fmla="*/ 180331 h 450826"/>
                  <a:gd name="connsiteX11" fmla="*/ 354474 w 450826"/>
                  <a:gd name="connsiteY11" fmla="*/ 185635 h 450826"/>
                  <a:gd name="connsiteX12" fmla="*/ 451711 w 450826"/>
                  <a:gd name="connsiteY12" fmla="*/ 88397 h 450826"/>
                  <a:gd name="connsiteX13" fmla="*/ 372153 w 450826"/>
                  <a:gd name="connsiteY13" fmla="*/ 79558 h 45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826" h="450826">
                    <a:moveTo>
                      <a:pt x="372153" y="79558"/>
                    </a:moveTo>
                    <a:lnTo>
                      <a:pt x="363313" y="0"/>
                    </a:lnTo>
                    <a:lnTo>
                      <a:pt x="266076" y="97237"/>
                    </a:lnTo>
                    <a:lnTo>
                      <a:pt x="271380" y="143204"/>
                    </a:lnTo>
                    <a:lnTo>
                      <a:pt x="129944" y="284640"/>
                    </a:lnTo>
                    <a:cubicBezTo>
                      <a:pt x="117569" y="278452"/>
                      <a:pt x="103425" y="274032"/>
                      <a:pt x="88397" y="274032"/>
                    </a:cubicBezTo>
                    <a:cubicBezTo>
                      <a:pt x="39779" y="274032"/>
                      <a:pt x="0" y="313811"/>
                      <a:pt x="0" y="362429"/>
                    </a:cubicBezTo>
                    <a:cubicBezTo>
                      <a:pt x="0" y="411048"/>
                      <a:pt x="39779" y="450827"/>
                      <a:pt x="88397" y="450827"/>
                    </a:cubicBezTo>
                    <a:cubicBezTo>
                      <a:pt x="137016" y="450827"/>
                      <a:pt x="176795" y="411048"/>
                      <a:pt x="176795" y="362429"/>
                    </a:cubicBezTo>
                    <a:cubicBezTo>
                      <a:pt x="176795" y="347402"/>
                      <a:pt x="173259" y="334142"/>
                      <a:pt x="167071" y="321767"/>
                    </a:cubicBezTo>
                    <a:lnTo>
                      <a:pt x="308507" y="180331"/>
                    </a:lnTo>
                    <a:lnTo>
                      <a:pt x="354474" y="185635"/>
                    </a:lnTo>
                    <a:lnTo>
                      <a:pt x="451711" y="88397"/>
                    </a:lnTo>
                    <a:lnTo>
                      <a:pt x="372153" y="79558"/>
                    </a:lnTo>
                    <a:close/>
                  </a:path>
                </a:pathLst>
              </a:custGeom>
              <a:solidFill>
                <a:srgbClr val="000000"/>
              </a:solidFill>
              <a:ln w="883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solidFill>
                    <a:schemeClr val="bg1"/>
                  </a:solidFill>
                </a:endParaRPr>
              </a:p>
            </p:txBody>
          </p:sp>
          <p:sp>
            <p:nvSpPr>
              <p:cNvPr id="69" name="Freeform: Shape 29">
                <a:extLst>
                  <a:ext uri="{FF2B5EF4-FFF2-40B4-BE49-F238E27FC236}">
                    <a16:creationId xmlns:a16="http://schemas.microsoft.com/office/drawing/2014/main" id="{811542CE-0591-BAEB-0752-A64072B4DBB5}"/>
                  </a:ext>
                </a:extLst>
              </p:cNvPr>
              <p:cNvSpPr/>
              <p:nvPr/>
            </p:nvSpPr>
            <p:spPr>
              <a:xfrm>
                <a:off x="5502316" y="7196162"/>
                <a:ext cx="671820" cy="671820"/>
              </a:xfrm>
              <a:custGeom>
                <a:avLst/>
                <a:gdLst>
                  <a:gd name="connsiteX0" fmla="*/ 625854 w 671820"/>
                  <a:gd name="connsiteY0" fmla="*/ 183867 h 671820"/>
                  <a:gd name="connsiteX1" fmla="*/ 614362 w 671820"/>
                  <a:gd name="connsiteY1" fmla="*/ 196242 h 671820"/>
                  <a:gd name="connsiteX2" fmla="*/ 597566 w 671820"/>
                  <a:gd name="connsiteY2" fmla="*/ 194474 h 671820"/>
                  <a:gd name="connsiteX3" fmla="*/ 579003 w 671820"/>
                  <a:gd name="connsiteY3" fmla="*/ 191822 h 671820"/>
                  <a:gd name="connsiteX4" fmla="*/ 618782 w 671820"/>
                  <a:gd name="connsiteY4" fmla="*/ 335910 h 671820"/>
                  <a:gd name="connsiteX5" fmla="*/ 335910 w 671820"/>
                  <a:gd name="connsiteY5" fmla="*/ 618782 h 671820"/>
                  <a:gd name="connsiteX6" fmla="*/ 53038 w 671820"/>
                  <a:gd name="connsiteY6" fmla="*/ 335910 h 671820"/>
                  <a:gd name="connsiteX7" fmla="*/ 335910 w 671820"/>
                  <a:gd name="connsiteY7" fmla="*/ 53038 h 671820"/>
                  <a:gd name="connsiteX8" fmla="*/ 479998 w 671820"/>
                  <a:gd name="connsiteY8" fmla="*/ 92817 h 671820"/>
                  <a:gd name="connsiteX9" fmla="*/ 478230 w 671820"/>
                  <a:gd name="connsiteY9" fmla="*/ 75138 h 671820"/>
                  <a:gd name="connsiteX10" fmla="*/ 475578 w 671820"/>
                  <a:gd name="connsiteY10" fmla="*/ 57458 h 671820"/>
                  <a:gd name="connsiteX11" fmla="*/ 487954 w 671820"/>
                  <a:gd name="connsiteY11" fmla="*/ 45083 h 671820"/>
                  <a:gd name="connsiteX12" fmla="*/ 494141 w 671820"/>
                  <a:gd name="connsiteY12" fmla="*/ 38895 h 671820"/>
                  <a:gd name="connsiteX13" fmla="*/ 335910 w 671820"/>
                  <a:gd name="connsiteY13" fmla="*/ 0 h 671820"/>
                  <a:gd name="connsiteX14" fmla="*/ 0 w 671820"/>
                  <a:gd name="connsiteY14" fmla="*/ 335910 h 671820"/>
                  <a:gd name="connsiteX15" fmla="*/ 335910 w 671820"/>
                  <a:gd name="connsiteY15" fmla="*/ 671820 h 671820"/>
                  <a:gd name="connsiteX16" fmla="*/ 671820 w 671820"/>
                  <a:gd name="connsiteY16" fmla="*/ 335910 h 671820"/>
                  <a:gd name="connsiteX17" fmla="*/ 632041 w 671820"/>
                  <a:gd name="connsiteY17" fmla="*/ 178563 h 671820"/>
                  <a:gd name="connsiteX18" fmla="*/ 625854 w 671820"/>
                  <a:gd name="connsiteY18" fmla="*/ 183867 h 67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1820" h="671820">
                    <a:moveTo>
                      <a:pt x="625854" y="183867"/>
                    </a:moveTo>
                    <a:lnTo>
                      <a:pt x="614362" y="196242"/>
                    </a:lnTo>
                    <a:lnTo>
                      <a:pt x="597566" y="194474"/>
                    </a:lnTo>
                    <a:lnTo>
                      <a:pt x="579003" y="191822"/>
                    </a:lnTo>
                    <a:cubicBezTo>
                      <a:pt x="603754" y="234253"/>
                      <a:pt x="618782" y="282872"/>
                      <a:pt x="618782" y="335910"/>
                    </a:cubicBezTo>
                    <a:cubicBezTo>
                      <a:pt x="618782" y="491490"/>
                      <a:pt x="491490" y="618782"/>
                      <a:pt x="335910" y="618782"/>
                    </a:cubicBezTo>
                    <a:cubicBezTo>
                      <a:pt x="180331" y="618782"/>
                      <a:pt x="53038" y="491490"/>
                      <a:pt x="53038" y="335910"/>
                    </a:cubicBezTo>
                    <a:cubicBezTo>
                      <a:pt x="53038" y="180331"/>
                      <a:pt x="180331" y="53038"/>
                      <a:pt x="335910" y="53038"/>
                    </a:cubicBezTo>
                    <a:cubicBezTo>
                      <a:pt x="388065" y="53038"/>
                      <a:pt x="437567" y="67182"/>
                      <a:pt x="479998" y="92817"/>
                    </a:cubicBezTo>
                    <a:lnTo>
                      <a:pt x="478230" y="75138"/>
                    </a:lnTo>
                    <a:lnTo>
                      <a:pt x="475578" y="57458"/>
                    </a:lnTo>
                    <a:lnTo>
                      <a:pt x="487954" y="45083"/>
                    </a:lnTo>
                    <a:lnTo>
                      <a:pt x="494141" y="38895"/>
                    </a:lnTo>
                    <a:cubicBezTo>
                      <a:pt x="446407" y="14144"/>
                      <a:pt x="393368" y="0"/>
                      <a:pt x="335910" y="0"/>
                    </a:cubicBezTo>
                    <a:cubicBezTo>
                      <a:pt x="150276" y="0"/>
                      <a:pt x="0" y="150276"/>
                      <a:pt x="0" y="335910"/>
                    </a:cubicBezTo>
                    <a:cubicBezTo>
                      <a:pt x="0" y="521545"/>
                      <a:pt x="150276" y="671820"/>
                      <a:pt x="335910" y="671820"/>
                    </a:cubicBezTo>
                    <a:cubicBezTo>
                      <a:pt x="521545" y="671820"/>
                      <a:pt x="671820" y="521545"/>
                      <a:pt x="671820" y="335910"/>
                    </a:cubicBezTo>
                    <a:cubicBezTo>
                      <a:pt x="671820" y="278452"/>
                      <a:pt x="657677" y="225413"/>
                      <a:pt x="632041" y="178563"/>
                    </a:cubicBezTo>
                    <a:lnTo>
                      <a:pt x="625854" y="183867"/>
                    </a:lnTo>
                    <a:close/>
                  </a:path>
                </a:pathLst>
              </a:custGeom>
              <a:solidFill>
                <a:srgbClr val="000000"/>
              </a:solidFill>
              <a:ln w="883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solidFill>
                    <a:schemeClr val="bg1"/>
                  </a:solidFill>
                </a:endParaRPr>
              </a:p>
            </p:txBody>
          </p:sp>
          <p:sp>
            <p:nvSpPr>
              <p:cNvPr id="70" name="Freeform: Shape 30">
                <a:extLst>
                  <a:ext uri="{FF2B5EF4-FFF2-40B4-BE49-F238E27FC236}">
                    <a16:creationId xmlns:a16="http://schemas.microsoft.com/office/drawing/2014/main" id="{56B20CEE-0C35-FDC4-6F81-70CDC303637A}"/>
                  </a:ext>
                </a:extLst>
              </p:cNvPr>
              <p:cNvSpPr/>
              <p:nvPr/>
            </p:nvSpPr>
            <p:spPr>
              <a:xfrm>
                <a:off x="5626072" y="7319918"/>
                <a:ext cx="424308" cy="424308"/>
              </a:xfrm>
              <a:custGeom>
                <a:avLst/>
                <a:gdLst>
                  <a:gd name="connsiteX0" fmla="*/ 359777 w 424307"/>
                  <a:gd name="connsiteY0" fmla="*/ 152044 h 424307"/>
                  <a:gd name="connsiteX1" fmla="*/ 371269 w 424307"/>
                  <a:gd name="connsiteY1" fmla="*/ 212154 h 424307"/>
                  <a:gd name="connsiteX2" fmla="*/ 212154 w 424307"/>
                  <a:gd name="connsiteY2" fmla="*/ 371269 h 424307"/>
                  <a:gd name="connsiteX3" fmla="*/ 53038 w 424307"/>
                  <a:gd name="connsiteY3" fmla="*/ 212154 h 424307"/>
                  <a:gd name="connsiteX4" fmla="*/ 212154 w 424307"/>
                  <a:gd name="connsiteY4" fmla="*/ 53038 h 424307"/>
                  <a:gd name="connsiteX5" fmla="*/ 272264 w 424307"/>
                  <a:gd name="connsiteY5" fmla="*/ 64530 h 424307"/>
                  <a:gd name="connsiteX6" fmla="*/ 312043 w 424307"/>
                  <a:gd name="connsiteY6" fmla="*/ 24751 h 424307"/>
                  <a:gd name="connsiteX7" fmla="*/ 212154 w 424307"/>
                  <a:gd name="connsiteY7" fmla="*/ 0 h 424307"/>
                  <a:gd name="connsiteX8" fmla="*/ 0 w 424307"/>
                  <a:gd name="connsiteY8" fmla="*/ 212154 h 424307"/>
                  <a:gd name="connsiteX9" fmla="*/ 212154 w 424307"/>
                  <a:gd name="connsiteY9" fmla="*/ 424308 h 424307"/>
                  <a:gd name="connsiteX10" fmla="*/ 424308 w 424307"/>
                  <a:gd name="connsiteY10" fmla="*/ 212154 h 424307"/>
                  <a:gd name="connsiteX11" fmla="*/ 399556 w 424307"/>
                  <a:gd name="connsiteY11" fmla="*/ 112265 h 424307"/>
                  <a:gd name="connsiteX12" fmla="*/ 359777 w 424307"/>
                  <a:gd name="connsiteY12" fmla="*/ 152044 h 42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4307" h="424307">
                    <a:moveTo>
                      <a:pt x="359777" y="152044"/>
                    </a:moveTo>
                    <a:cubicBezTo>
                      <a:pt x="367733" y="170607"/>
                      <a:pt x="371269" y="190938"/>
                      <a:pt x="371269" y="212154"/>
                    </a:cubicBezTo>
                    <a:cubicBezTo>
                      <a:pt x="371269" y="299667"/>
                      <a:pt x="299667" y="371269"/>
                      <a:pt x="212154" y="371269"/>
                    </a:cubicBezTo>
                    <a:cubicBezTo>
                      <a:pt x="124640" y="371269"/>
                      <a:pt x="53038" y="299667"/>
                      <a:pt x="53038" y="212154"/>
                    </a:cubicBezTo>
                    <a:cubicBezTo>
                      <a:pt x="53038" y="124640"/>
                      <a:pt x="124640" y="53038"/>
                      <a:pt x="212154" y="53038"/>
                    </a:cubicBezTo>
                    <a:cubicBezTo>
                      <a:pt x="233369" y="53038"/>
                      <a:pt x="253701" y="57458"/>
                      <a:pt x="272264" y="64530"/>
                    </a:cubicBezTo>
                    <a:lnTo>
                      <a:pt x="312043" y="24751"/>
                    </a:lnTo>
                    <a:cubicBezTo>
                      <a:pt x="281988" y="8840"/>
                      <a:pt x="248397" y="0"/>
                      <a:pt x="212154" y="0"/>
                    </a:cubicBezTo>
                    <a:cubicBezTo>
                      <a:pt x="95469" y="0"/>
                      <a:pt x="0" y="95469"/>
                      <a:pt x="0" y="212154"/>
                    </a:cubicBezTo>
                    <a:cubicBezTo>
                      <a:pt x="0" y="328838"/>
                      <a:pt x="95469" y="424308"/>
                      <a:pt x="212154" y="424308"/>
                    </a:cubicBezTo>
                    <a:cubicBezTo>
                      <a:pt x="328838" y="424308"/>
                      <a:pt x="424308" y="328838"/>
                      <a:pt x="424308" y="212154"/>
                    </a:cubicBezTo>
                    <a:cubicBezTo>
                      <a:pt x="424308" y="175911"/>
                      <a:pt x="415468" y="142320"/>
                      <a:pt x="399556" y="112265"/>
                    </a:cubicBezTo>
                    <a:lnTo>
                      <a:pt x="359777" y="152044"/>
                    </a:lnTo>
                    <a:close/>
                  </a:path>
                </a:pathLst>
              </a:custGeom>
              <a:solidFill>
                <a:srgbClr val="000000"/>
              </a:solidFill>
              <a:ln w="883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solidFill>
                    <a:schemeClr val="bg1"/>
                  </a:solidFill>
                </a:endParaRPr>
              </a:p>
            </p:txBody>
          </p:sp>
        </p:grpSp>
        <p:grpSp>
          <p:nvGrpSpPr>
            <p:cNvPr id="71" name="Graphic 20" descr="Head with gears">
              <a:extLst>
                <a:ext uri="{FF2B5EF4-FFF2-40B4-BE49-F238E27FC236}">
                  <a16:creationId xmlns:a16="http://schemas.microsoft.com/office/drawing/2014/main" id="{22C39C81-880E-594D-FB7F-283109EB73E6}"/>
                </a:ext>
              </a:extLst>
            </p:cNvPr>
            <p:cNvGrpSpPr/>
            <p:nvPr/>
          </p:nvGrpSpPr>
          <p:grpSpPr>
            <a:xfrm>
              <a:off x="4784935" y="4629483"/>
              <a:ext cx="679989" cy="719804"/>
              <a:chOff x="2490074" y="7094505"/>
              <a:chExt cx="848615" cy="848615"/>
            </a:xfrm>
          </p:grpSpPr>
          <p:sp>
            <p:nvSpPr>
              <p:cNvPr id="72" name="Freeform: Shape 32">
                <a:extLst>
                  <a:ext uri="{FF2B5EF4-FFF2-40B4-BE49-F238E27FC236}">
                    <a16:creationId xmlns:a16="http://schemas.microsoft.com/office/drawing/2014/main" id="{CBB25B29-3073-2EEC-033D-D8F484C2AC31}"/>
                  </a:ext>
                </a:extLst>
              </p:cNvPr>
              <p:cNvSpPr/>
              <p:nvPr/>
            </p:nvSpPr>
            <p:spPr>
              <a:xfrm>
                <a:off x="2869299" y="7268648"/>
                <a:ext cx="70718" cy="70718"/>
              </a:xfrm>
              <a:custGeom>
                <a:avLst/>
                <a:gdLst>
                  <a:gd name="connsiteX0" fmla="*/ 37127 w 70717"/>
                  <a:gd name="connsiteY0" fmla="*/ 0 h 70717"/>
                  <a:gd name="connsiteX1" fmla="*/ 0 w 70717"/>
                  <a:gd name="connsiteY1" fmla="*/ 37127 h 70717"/>
                  <a:gd name="connsiteX2" fmla="*/ 37127 w 70717"/>
                  <a:gd name="connsiteY2" fmla="*/ 74254 h 70717"/>
                  <a:gd name="connsiteX3" fmla="*/ 74254 w 70717"/>
                  <a:gd name="connsiteY3" fmla="*/ 37127 h 70717"/>
                  <a:gd name="connsiteX4" fmla="*/ 37127 w 70717"/>
                  <a:gd name="connsiteY4" fmla="*/ 0 h 7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7" h="70717">
                    <a:moveTo>
                      <a:pt x="37127" y="0"/>
                    </a:moveTo>
                    <a:cubicBezTo>
                      <a:pt x="16795" y="0"/>
                      <a:pt x="0" y="16796"/>
                      <a:pt x="0" y="37127"/>
                    </a:cubicBezTo>
                    <a:cubicBezTo>
                      <a:pt x="0" y="57458"/>
                      <a:pt x="16795" y="74254"/>
                      <a:pt x="37127" y="74254"/>
                    </a:cubicBezTo>
                    <a:cubicBezTo>
                      <a:pt x="57458" y="74254"/>
                      <a:pt x="74254" y="57458"/>
                      <a:pt x="74254" y="37127"/>
                    </a:cubicBezTo>
                    <a:cubicBezTo>
                      <a:pt x="74254" y="16796"/>
                      <a:pt x="57458" y="0"/>
                      <a:pt x="37127" y="0"/>
                    </a:cubicBezTo>
                    <a:close/>
                  </a:path>
                </a:pathLst>
              </a:custGeom>
              <a:solidFill>
                <a:srgbClr val="000000"/>
              </a:solidFill>
              <a:ln w="883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solidFill>
                    <a:schemeClr val="bg1"/>
                  </a:solidFill>
                </a:endParaRPr>
              </a:p>
            </p:txBody>
          </p:sp>
          <p:sp>
            <p:nvSpPr>
              <p:cNvPr id="73" name="Freeform: Shape 34">
                <a:extLst>
                  <a:ext uri="{FF2B5EF4-FFF2-40B4-BE49-F238E27FC236}">
                    <a16:creationId xmlns:a16="http://schemas.microsoft.com/office/drawing/2014/main" id="{6BCD38C0-76EE-E9D8-6ABE-B9E67F944B48}"/>
                  </a:ext>
                </a:extLst>
              </p:cNvPr>
              <p:cNvSpPr/>
              <p:nvPr/>
            </p:nvSpPr>
            <p:spPr>
              <a:xfrm>
                <a:off x="2757918" y="7448095"/>
                <a:ext cx="70718" cy="70718"/>
              </a:xfrm>
              <a:custGeom>
                <a:avLst/>
                <a:gdLst>
                  <a:gd name="connsiteX0" fmla="*/ 74254 w 70717"/>
                  <a:gd name="connsiteY0" fmla="*/ 37127 h 70717"/>
                  <a:gd name="connsiteX1" fmla="*/ 37127 w 70717"/>
                  <a:gd name="connsiteY1" fmla="*/ 74254 h 70717"/>
                  <a:gd name="connsiteX2" fmla="*/ 0 w 70717"/>
                  <a:gd name="connsiteY2" fmla="*/ 37127 h 70717"/>
                  <a:gd name="connsiteX3" fmla="*/ 37127 w 70717"/>
                  <a:gd name="connsiteY3" fmla="*/ 0 h 70717"/>
                  <a:gd name="connsiteX4" fmla="*/ 74254 w 70717"/>
                  <a:gd name="connsiteY4" fmla="*/ 37127 h 7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17" h="70717">
                    <a:moveTo>
                      <a:pt x="74254" y="37127"/>
                    </a:moveTo>
                    <a:cubicBezTo>
                      <a:pt x="74254" y="57632"/>
                      <a:pt x="57632" y="74254"/>
                      <a:pt x="37127" y="74254"/>
                    </a:cubicBezTo>
                    <a:cubicBezTo>
                      <a:pt x="16622" y="74254"/>
                      <a:pt x="0" y="57632"/>
                      <a:pt x="0" y="37127"/>
                    </a:cubicBezTo>
                    <a:cubicBezTo>
                      <a:pt x="0" y="16622"/>
                      <a:pt x="16622" y="0"/>
                      <a:pt x="37127" y="0"/>
                    </a:cubicBezTo>
                    <a:cubicBezTo>
                      <a:pt x="57632" y="0"/>
                      <a:pt x="74254" y="16622"/>
                      <a:pt x="74254" y="37127"/>
                    </a:cubicBezTo>
                    <a:close/>
                  </a:path>
                </a:pathLst>
              </a:custGeom>
              <a:solidFill>
                <a:srgbClr val="000000"/>
              </a:solidFill>
              <a:ln w="883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solidFill>
                    <a:schemeClr val="bg1"/>
                  </a:solidFill>
                </a:endParaRPr>
              </a:p>
            </p:txBody>
          </p:sp>
          <p:sp>
            <p:nvSpPr>
              <p:cNvPr id="74" name="Freeform: Shape 42">
                <a:extLst>
                  <a:ext uri="{FF2B5EF4-FFF2-40B4-BE49-F238E27FC236}">
                    <a16:creationId xmlns:a16="http://schemas.microsoft.com/office/drawing/2014/main" id="{293622A9-3BCE-29E1-8A13-33A2FA3C364C}"/>
                  </a:ext>
                </a:extLst>
              </p:cNvPr>
              <p:cNvSpPr/>
              <p:nvPr/>
            </p:nvSpPr>
            <p:spPr>
              <a:xfrm>
                <a:off x="2613653" y="7144008"/>
                <a:ext cx="601102" cy="707179"/>
              </a:xfrm>
              <a:custGeom>
                <a:avLst/>
                <a:gdLst>
                  <a:gd name="connsiteX0" fmla="*/ 397966 w 601102"/>
                  <a:gd name="connsiteY0" fmla="*/ 174143 h 707179"/>
                  <a:gd name="connsiteX1" fmla="*/ 375866 w 601102"/>
                  <a:gd name="connsiteY1" fmla="*/ 184751 h 707179"/>
                  <a:gd name="connsiteX2" fmla="*/ 367027 w 601102"/>
                  <a:gd name="connsiteY2" fmla="*/ 204198 h 707179"/>
                  <a:gd name="connsiteX3" fmla="*/ 374982 w 601102"/>
                  <a:gd name="connsiteY3" fmla="*/ 227181 h 707179"/>
                  <a:gd name="connsiteX4" fmla="*/ 357303 w 601102"/>
                  <a:gd name="connsiteY4" fmla="*/ 244861 h 707179"/>
                  <a:gd name="connsiteX5" fmla="*/ 334320 w 601102"/>
                  <a:gd name="connsiteY5" fmla="*/ 236905 h 707179"/>
                  <a:gd name="connsiteX6" fmla="*/ 314872 w 601102"/>
                  <a:gd name="connsiteY6" fmla="*/ 244861 h 707179"/>
                  <a:gd name="connsiteX7" fmla="*/ 304265 w 601102"/>
                  <a:gd name="connsiteY7" fmla="*/ 266076 h 707179"/>
                  <a:gd name="connsiteX8" fmla="*/ 279513 w 601102"/>
                  <a:gd name="connsiteY8" fmla="*/ 266076 h 707179"/>
                  <a:gd name="connsiteX9" fmla="*/ 268906 w 601102"/>
                  <a:gd name="connsiteY9" fmla="*/ 243977 h 707179"/>
                  <a:gd name="connsiteX10" fmla="*/ 249458 w 601102"/>
                  <a:gd name="connsiteY10" fmla="*/ 236021 h 707179"/>
                  <a:gd name="connsiteX11" fmla="*/ 226475 w 601102"/>
                  <a:gd name="connsiteY11" fmla="*/ 243977 h 707179"/>
                  <a:gd name="connsiteX12" fmla="*/ 208795 w 601102"/>
                  <a:gd name="connsiteY12" fmla="*/ 226297 h 707179"/>
                  <a:gd name="connsiteX13" fmla="*/ 216751 w 601102"/>
                  <a:gd name="connsiteY13" fmla="*/ 203314 h 707179"/>
                  <a:gd name="connsiteX14" fmla="*/ 208795 w 601102"/>
                  <a:gd name="connsiteY14" fmla="*/ 183867 h 707179"/>
                  <a:gd name="connsiteX15" fmla="*/ 186696 w 601102"/>
                  <a:gd name="connsiteY15" fmla="*/ 173259 h 707179"/>
                  <a:gd name="connsiteX16" fmla="*/ 186696 w 601102"/>
                  <a:gd name="connsiteY16" fmla="*/ 148508 h 707179"/>
                  <a:gd name="connsiteX17" fmla="*/ 208795 w 601102"/>
                  <a:gd name="connsiteY17" fmla="*/ 137900 h 707179"/>
                  <a:gd name="connsiteX18" fmla="*/ 216751 w 601102"/>
                  <a:gd name="connsiteY18" fmla="*/ 118453 h 707179"/>
                  <a:gd name="connsiteX19" fmla="*/ 209679 w 601102"/>
                  <a:gd name="connsiteY19" fmla="*/ 95469 h 707179"/>
                  <a:gd name="connsiteX20" fmla="*/ 227359 w 601102"/>
                  <a:gd name="connsiteY20" fmla="*/ 77790 h 707179"/>
                  <a:gd name="connsiteX21" fmla="*/ 250342 w 601102"/>
                  <a:gd name="connsiteY21" fmla="*/ 85745 h 707179"/>
                  <a:gd name="connsiteX22" fmla="*/ 269790 w 601102"/>
                  <a:gd name="connsiteY22" fmla="*/ 77790 h 707179"/>
                  <a:gd name="connsiteX23" fmla="*/ 280397 w 601102"/>
                  <a:gd name="connsiteY23" fmla="*/ 55690 h 707179"/>
                  <a:gd name="connsiteX24" fmla="*/ 305149 w 601102"/>
                  <a:gd name="connsiteY24" fmla="*/ 55690 h 707179"/>
                  <a:gd name="connsiteX25" fmla="*/ 315756 w 601102"/>
                  <a:gd name="connsiteY25" fmla="*/ 76906 h 707179"/>
                  <a:gd name="connsiteX26" fmla="*/ 335204 w 601102"/>
                  <a:gd name="connsiteY26" fmla="*/ 84862 h 707179"/>
                  <a:gd name="connsiteX27" fmla="*/ 358187 w 601102"/>
                  <a:gd name="connsiteY27" fmla="*/ 76906 h 707179"/>
                  <a:gd name="connsiteX28" fmla="*/ 375866 w 601102"/>
                  <a:gd name="connsiteY28" fmla="*/ 94585 h 707179"/>
                  <a:gd name="connsiteX29" fmla="*/ 367911 w 601102"/>
                  <a:gd name="connsiteY29" fmla="*/ 117569 h 707179"/>
                  <a:gd name="connsiteX30" fmla="*/ 375866 w 601102"/>
                  <a:gd name="connsiteY30" fmla="*/ 137016 h 707179"/>
                  <a:gd name="connsiteX31" fmla="*/ 397966 w 601102"/>
                  <a:gd name="connsiteY31" fmla="*/ 147624 h 707179"/>
                  <a:gd name="connsiteX32" fmla="*/ 397966 w 601102"/>
                  <a:gd name="connsiteY32" fmla="*/ 174143 h 707179"/>
                  <a:gd name="connsiteX33" fmla="*/ 286585 w 601102"/>
                  <a:gd name="connsiteY33" fmla="*/ 353590 h 707179"/>
                  <a:gd name="connsiteX34" fmla="*/ 264486 w 601102"/>
                  <a:gd name="connsiteY34" fmla="*/ 364197 h 707179"/>
                  <a:gd name="connsiteX35" fmla="*/ 256530 w 601102"/>
                  <a:gd name="connsiteY35" fmla="*/ 383645 h 707179"/>
                  <a:gd name="connsiteX36" fmla="*/ 263602 w 601102"/>
                  <a:gd name="connsiteY36" fmla="*/ 406628 h 707179"/>
                  <a:gd name="connsiteX37" fmla="*/ 245922 w 601102"/>
                  <a:gd name="connsiteY37" fmla="*/ 424308 h 707179"/>
                  <a:gd name="connsiteX38" fmla="*/ 222939 w 601102"/>
                  <a:gd name="connsiteY38" fmla="*/ 416352 h 707179"/>
                  <a:gd name="connsiteX39" fmla="*/ 203492 w 601102"/>
                  <a:gd name="connsiteY39" fmla="*/ 424308 h 707179"/>
                  <a:gd name="connsiteX40" fmla="*/ 193768 w 601102"/>
                  <a:gd name="connsiteY40" fmla="*/ 445523 h 707179"/>
                  <a:gd name="connsiteX41" fmla="*/ 169017 w 601102"/>
                  <a:gd name="connsiteY41" fmla="*/ 445523 h 707179"/>
                  <a:gd name="connsiteX42" fmla="*/ 158409 w 601102"/>
                  <a:gd name="connsiteY42" fmla="*/ 423424 h 707179"/>
                  <a:gd name="connsiteX43" fmla="*/ 138961 w 601102"/>
                  <a:gd name="connsiteY43" fmla="*/ 415468 h 707179"/>
                  <a:gd name="connsiteX44" fmla="*/ 115978 w 601102"/>
                  <a:gd name="connsiteY44" fmla="*/ 422540 h 707179"/>
                  <a:gd name="connsiteX45" fmla="*/ 98299 w 601102"/>
                  <a:gd name="connsiteY45" fmla="*/ 404860 h 707179"/>
                  <a:gd name="connsiteX46" fmla="*/ 106254 w 601102"/>
                  <a:gd name="connsiteY46" fmla="*/ 381877 h 707179"/>
                  <a:gd name="connsiteX47" fmla="*/ 98299 w 601102"/>
                  <a:gd name="connsiteY47" fmla="*/ 362429 h 707179"/>
                  <a:gd name="connsiteX48" fmla="*/ 76199 w 601102"/>
                  <a:gd name="connsiteY48" fmla="*/ 351822 h 707179"/>
                  <a:gd name="connsiteX49" fmla="*/ 76199 w 601102"/>
                  <a:gd name="connsiteY49" fmla="*/ 327070 h 707179"/>
                  <a:gd name="connsiteX50" fmla="*/ 98299 w 601102"/>
                  <a:gd name="connsiteY50" fmla="*/ 316463 h 707179"/>
                  <a:gd name="connsiteX51" fmla="*/ 106254 w 601102"/>
                  <a:gd name="connsiteY51" fmla="*/ 297015 h 707179"/>
                  <a:gd name="connsiteX52" fmla="*/ 98299 w 601102"/>
                  <a:gd name="connsiteY52" fmla="*/ 274032 h 707179"/>
                  <a:gd name="connsiteX53" fmla="*/ 115978 w 601102"/>
                  <a:gd name="connsiteY53" fmla="*/ 256352 h 707179"/>
                  <a:gd name="connsiteX54" fmla="*/ 138961 w 601102"/>
                  <a:gd name="connsiteY54" fmla="*/ 264308 h 707179"/>
                  <a:gd name="connsiteX55" fmla="*/ 158409 w 601102"/>
                  <a:gd name="connsiteY55" fmla="*/ 256352 h 707179"/>
                  <a:gd name="connsiteX56" fmla="*/ 169017 w 601102"/>
                  <a:gd name="connsiteY56" fmla="*/ 234253 h 707179"/>
                  <a:gd name="connsiteX57" fmla="*/ 194652 w 601102"/>
                  <a:gd name="connsiteY57" fmla="*/ 234253 h 707179"/>
                  <a:gd name="connsiteX58" fmla="*/ 205259 w 601102"/>
                  <a:gd name="connsiteY58" fmla="*/ 256352 h 707179"/>
                  <a:gd name="connsiteX59" fmla="*/ 224707 w 601102"/>
                  <a:gd name="connsiteY59" fmla="*/ 264308 h 707179"/>
                  <a:gd name="connsiteX60" fmla="*/ 247690 w 601102"/>
                  <a:gd name="connsiteY60" fmla="*/ 256352 h 707179"/>
                  <a:gd name="connsiteX61" fmla="*/ 265370 w 601102"/>
                  <a:gd name="connsiteY61" fmla="*/ 274032 h 707179"/>
                  <a:gd name="connsiteX62" fmla="*/ 257414 w 601102"/>
                  <a:gd name="connsiteY62" fmla="*/ 297015 h 707179"/>
                  <a:gd name="connsiteX63" fmla="*/ 265370 w 601102"/>
                  <a:gd name="connsiteY63" fmla="*/ 316463 h 707179"/>
                  <a:gd name="connsiteX64" fmla="*/ 287469 w 601102"/>
                  <a:gd name="connsiteY64" fmla="*/ 327070 h 707179"/>
                  <a:gd name="connsiteX65" fmla="*/ 286585 w 601102"/>
                  <a:gd name="connsiteY65" fmla="*/ 353590 h 707179"/>
                  <a:gd name="connsiteX66" fmla="*/ 286585 w 601102"/>
                  <a:gd name="connsiteY66" fmla="*/ 353590 h 707179"/>
                  <a:gd name="connsiteX67" fmla="*/ 592440 w 601102"/>
                  <a:gd name="connsiteY67" fmla="*/ 386297 h 707179"/>
                  <a:gd name="connsiteX68" fmla="*/ 531446 w 601102"/>
                  <a:gd name="connsiteY68" fmla="*/ 280220 h 707179"/>
                  <a:gd name="connsiteX69" fmla="*/ 531446 w 601102"/>
                  <a:gd name="connsiteY69" fmla="*/ 275800 h 707179"/>
                  <a:gd name="connsiteX70" fmla="*/ 401502 w 601102"/>
                  <a:gd name="connsiteY70" fmla="*/ 37127 h 707179"/>
                  <a:gd name="connsiteX71" fmla="*/ 130122 w 601102"/>
                  <a:gd name="connsiteY71" fmla="*/ 37127 h 707179"/>
                  <a:gd name="connsiteX72" fmla="*/ 177 w 601102"/>
                  <a:gd name="connsiteY72" fmla="*/ 275800 h 707179"/>
                  <a:gd name="connsiteX73" fmla="*/ 104486 w 601102"/>
                  <a:gd name="connsiteY73" fmla="*/ 489722 h 707179"/>
                  <a:gd name="connsiteX74" fmla="*/ 104486 w 601102"/>
                  <a:gd name="connsiteY74" fmla="*/ 713367 h 707179"/>
                  <a:gd name="connsiteX75" fmla="*/ 383822 w 601102"/>
                  <a:gd name="connsiteY75" fmla="*/ 713367 h 707179"/>
                  <a:gd name="connsiteX76" fmla="*/ 383822 w 601102"/>
                  <a:gd name="connsiteY76" fmla="*/ 607290 h 707179"/>
                  <a:gd name="connsiteX77" fmla="*/ 427137 w 601102"/>
                  <a:gd name="connsiteY77" fmla="*/ 607290 h 707179"/>
                  <a:gd name="connsiteX78" fmla="*/ 501391 w 601102"/>
                  <a:gd name="connsiteY78" fmla="*/ 576351 h 707179"/>
                  <a:gd name="connsiteX79" fmla="*/ 531446 w 601102"/>
                  <a:gd name="connsiteY79" fmla="*/ 501213 h 707179"/>
                  <a:gd name="connsiteX80" fmla="*/ 531446 w 601102"/>
                  <a:gd name="connsiteY80" fmla="*/ 448175 h 707179"/>
                  <a:gd name="connsiteX81" fmla="*/ 570341 w 601102"/>
                  <a:gd name="connsiteY81" fmla="*/ 448175 h 707179"/>
                  <a:gd name="connsiteX82" fmla="*/ 592440 w 601102"/>
                  <a:gd name="connsiteY82" fmla="*/ 386297 h 70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01102" h="707179">
                    <a:moveTo>
                      <a:pt x="397966" y="174143"/>
                    </a:moveTo>
                    <a:lnTo>
                      <a:pt x="375866" y="184751"/>
                    </a:lnTo>
                    <a:cubicBezTo>
                      <a:pt x="374098" y="191822"/>
                      <a:pt x="370563" y="198010"/>
                      <a:pt x="367027" y="204198"/>
                    </a:cubicBezTo>
                    <a:lnTo>
                      <a:pt x="374982" y="227181"/>
                    </a:lnTo>
                    <a:lnTo>
                      <a:pt x="357303" y="244861"/>
                    </a:lnTo>
                    <a:lnTo>
                      <a:pt x="334320" y="236905"/>
                    </a:lnTo>
                    <a:cubicBezTo>
                      <a:pt x="328132" y="240441"/>
                      <a:pt x="321944" y="243093"/>
                      <a:pt x="314872" y="244861"/>
                    </a:cubicBezTo>
                    <a:lnTo>
                      <a:pt x="304265" y="266076"/>
                    </a:lnTo>
                    <a:lnTo>
                      <a:pt x="279513" y="266076"/>
                    </a:lnTo>
                    <a:lnTo>
                      <a:pt x="268906" y="243977"/>
                    </a:lnTo>
                    <a:cubicBezTo>
                      <a:pt x="261834" y="242209"/>
                      <a:pt x="255646" y="239557"/>
                      <a:pt x="249458" y="236021"/>
                    </a:cubicBezTo>
                    <a:lnTo>
                      <a:pt x="226475" y="243977"/>
                    </a:lnTo>
                    <a:lnTo>
                      <a:pt x="208795" y="226297"/>
                    </a:lnTo>
                    <a:lnTo>
                      <a:pt x="216751" y="203314"/>
                    </a:lnTo>
                    <a:cubicBezTo>
                      <a:pt x="213215" y="197126"/>
                      <a:pt x="210563" y="190938"/>
                      <a:pt x="208795" y="183867"/>
                    </a:cubicBezTo>
                    <a:lnTo>
                      <a:pt x="186696" y="173259"/>
                    </a:lnTo>
                    <a:lnTo>
                      <a:pt x="186696" y="148508"/>
                    </a:lnTo>
                    <a:lnTo>
                      <a:pt x="208795" y="137900"/>
                    </a:lnTo>
                    <a:cubicBezTo>
                      <a:pt x="210563" y="130828"/>
                      <a:pt x="213215" y="124640"/>
                      <a:pt x="216751" y="118453"/>
                    </a:cubicBezTo>
                    <a:lnTo>
                      <a:pt x="209679" y="95469"/>
                    </a:lnTo>
                    <a:lnTo>
                      <a:pt x="227359" y="77790"/>
                    </a:lnTo>
                    <a:lnTo>
                      <a:pt x="250342" y="85745"/>
                    </a:lnTo>
                    <a:cubicBezTo>
                      <a:pt x="256530" y="82210"/>
                      <a:pt x="262718" y="79558"/>
                      <a:pt x="269790" y="77790"/>
                    </a:cubicBezTo>
                    <a:lnTo>
                      <a:pt x="280397" y="55690"/>
                    </a:lnTo>
                    <a:lnTo>
                      <a:pt x="305149" y="55690"/>
                    </a:lnTo>
                    <a:lnTo>
                      <a:pt x="315756" y="76906"/>
                    </a:lnTo>
                    <a:cubicBezTo>
                      <a:pt x="322828" y="78674"/>
                      <a:pt x="329016" y="81326"/>
                      <a:pt x="335204" y="84862"/>
                    </a:cubicBezTo>
                    <a:lnTo>
                      <a:pt x="358187" y="76906"/>
                    </a:lnTo>
                    <a:lnTo>
                      <a:pt x="375866" y="94585"/>
                    </a:lnTo>
                    <a:lnTo>
                      <a:pt x="367911" y="117569"/>
                    </a:lnTo>
                    <a:cubicBezTo>
                      <a:pt x="371447" y="123756"/>
                      <a:pt x="374098" y="129944"/>
                      <a:pt x="375866" y="137016"/>
                    </a:cubicBezTo>
                    <a:lnTo>
                      <a:pt x="397966" y="147624"/>
                    </a:lnTo>
                    <a:lnTo>
                      <a:pt x="397966" y="174143"/>
                    </a:lnTo>
                    <a:close/>
                    <a:moveTo>
                      <a:pt x="286585" y="353590"/>
                    </a:moveTo>
                    <a:lnTo>
                      <a:pt x="264486" y="364197"/>
                    </a:lnTo>
                    <a:cubicBezTo>
                      <a:pt x="262718" y="371269"/>
                      <a:pt x="260066" y="377457"/>
                      <a:pt x="256530" y="383645"/>
                    </a:cubicBezTo>
                    <a:lnTo>
                      <a:pt x="263602" y="406628"/>
                    </a:lnTo>
                    <a:lnTo>
                      <a:pt x="245922" y="424308"/>
                    </a:lnTo>
                    <a:lnTo>
                      <a:pt x="222939" y="416352"/>
                    </a:lnTo>
                    <a:cubicBezTo>
                      <a:pt x="216751" y="419888"/>
                      <a:pt x="210563" y="422540"/>
                      <a:pt x="203492" y="424308"/>
                    </a:cubicBezTo>
                    <a:lnTo>
                      <a:pt x="193768" y="445523"/>
                    </a:lnTo>
                    <a:lnTo>
                      <a:pt x="169017" y="445523"/>
                    </a:lnTo>
                    <a:lnTo>
                      <a:pt x="158409" y="423424"/>
                    </a:lnTo>
                    <a:cubicBezTo>
                      <a:pt x="151337" y="421656"/>
                      <a:pt x="145149" y="419004"/>
                      <a:pt x="138961" y="415468"/>
                    </a:cubicBezTo>
                    <a:lnTo>
                      <a:pt x="115978" y="422540"/>
                    </a:lnTo>
                    <a:lnTo>
                      <a:pt x="98299" y="404860"/>
                    </a:lnTo>
                    <a:lnTo>
                      <a:pt x="106254" y="381877"/>
                    </a:lnTo>
                    <a:cubicBezTo>
                      <a:pt x="102718" y="375689"/>
                      <a:pt x="100067" y="369501"/>
                      <a:pt x="98299" y="362429"/>
                    </a:cubicBezTo>
                    <a:lnTo>
                      <a:pt x="76199" y="351822"/>
                    </a:lnTo>
                    <a:lnTo>
                      <a:pt x="76199" y="327070"/>
                    </a:lnTo>
                    <a:lnTo>
                      <a:pt x="98299" y="316463"/>
                    </a:lnTo>
                    <a:cubicBezTo>
                      <a:pt x="100067" y="309391"/>
                      <a:pt x="102718" y="303203"/>
                      <a:pt x="106254" y="297015"/>
                    </a:cubicBezTo>
                    <a:lnTo>
                      <a:pt x="98299" y="274032"/>
                    </a:lnTo>
                    <a:lnTo>
                      <a:pt x="115978" y="256352"/>
                    </a:lnTo>
                    <a:lnTo>
                      <a:pt x="138961" y="264308"/>
                    </a:lnTo>
                    <a:cubicBezTo>
                      <a:pt x="145149" y="260772"/>
                      <a:pt x="151337" y="258120"/>
                      <a:pt x="158409" y="256352"/>
                    </a:cubicBezTo>
                    <a:lnTo>
                      <a:pt x="169017" y="234253"/>
                    </a:lnTo>
                    <a:lnTo>
                      <a:pt x="194652" y="234253"/>
                    </a:lnTo>
                    <a:lnTo>
                      <a:pt x="205259" y="256352"/>
                    </a:lnTo>
                    <a:cubicBezTo>
                      <a:pt x="212331" y="258120"/>
                      <a:pt x="218519" y="260772"/>
                      <a:pt x="224707" y="264308"/>
                    </a:cubicBezTo>
                    <a:lnTo>
                      <a:pt x="247690" y="256352"/>
                    </a:lnTo>
                    <a:lnTo>
                      <a:pt x="265370" y="274032"/>
                    </a:lnTo>
                    <a:lnTo>
                      <a:pt x="257414" y="297015"/>
                    </a:lnTo>
                    <a:cubicBezTo>
                      <a:pt x="260950" y="303203"/>
                      <a:pt x="263602" y="309391"/>
                      <a:pt x="265370" y="316463"/>
                    </a:cubicBezTo>
                    <a:lnTo>
                      <a:pt x="287469" y="327070"/>
                    </a:lnTo>
                    <a:lnTo>
                      <a:pt x="286585" y="353590"/>
                    </a:lnTo>
                    <a:lnTo>
                      <a:pt x="286585" y="353590"/>
                    </a:lnTo>
                    <a:close/>
                    <a:moveTo>
                      <a:pt x="592440" y="386297"/>
                    </a:moveTo>
                    <a:lnTo>
                      <a:pt x="531446" y="280220"/>
                    </a:lnTo>
                    <a:lnTo>
                      <a:pt x="531446" y="275800"/>
                    </a:lnTo>
                    <a:cubicBezTo>
                      <a:pt x="534982" y="178563"/>
                      <a:pt x="485479" y="87513"/>
                      <a:pt x="401502" y="37127"/>
                    </a:cubicBezTo>
                    <a:cubicBezTo>
                      <a:pt x="317524" y="-12376"/>
                      <a:pt x="214099" y="-12376"/>
                      <a:pt x="130122" y="37127"/>
                    </a:cubicBezTo>
                    <a:cubicBezTo>
                      <a:pt x="46144" y="86629"/>
                      <a:pt x="-3358" y="178563"/>
                      <a:pt x="177" y="275800"/>
                    </a:cubicBezTo>
                    <a:cubicBezTo>
                      <a:pt x="177" y="359777"/>
                      <a:pt x="38188" y="438451"/>
                      <a:pt x="104486" y="489722"/>
                    </a:cubicBezTo>
                    <a:lnTo>
                      <a:pt x="104486" y="713367"/>
                    </a:lnTo>
                    <a:lnTo>
                      <a:pt x="383822" y="713367"/>
                    </a:lnTo>
                    <a:lnTo>
                      <a:pt x="383822" y="607290"/>
                    </a:lnTo>
                    <a:lnTo>
                      <a:pt x="427137" y="607290"/>
                    </a:lnTo>
                    <a:cubicBezTo>
                      <a:pt x="455424" y="607290"/>
                      <a:pt x="481943" y="595798"/>
                      <a:pt x="501391" y="576351"/>
                    </a:cubicBezTo>
                    <a:cubicBezTo>
                      <a:pt x="520838" y="556020"/>
                      <a:pt x="531446" y="529500"/>
                      <a:pt x="531446" y="501213"/>
                    </a:cubicBezTo>
                    <a:lnTo>
                      <a:pt x="531446" y="448175"/>
                    </a:lnTo>
                    <a:lnTo>
                      <a:pt x="570341" y="448175"/>
                    </a:lnTo>
                    <a:cubicBezTo>
                      <a:pt x="593324" y="445523"/>
                      <a:pt x="613655" y="419004"/>
                      <a:pt x="592440" y="386297"/>
                    </a:cubicBezTo>
                    <a:close/>
                  </a:path>
                </a:pathLst>
              </a:custGeom>
              <a:solidFill>
                <a:srgbClr val="000000"/>
              </a:solidFill>
              <a:ln w="883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solidFill>
                    <a:schemeClr val="bg1"/>
                  </a:solidFill>
                </a:endParaRPr>
              </a:p>
            </p:txBody>
          </p:sp>
        </p:grpSp>
        <p:grpSp>
          <p:nvGrpSpPr>
            <p:cNvPr id="75" name="Graphic 24" descr="Bar graph with upward trend">
              <a:extLst>
                <a:ext uri="{FF2B5EF4-FFF2-40B4-BE49-F238E27FC236}">
                  <a16:creationId xmlns:a16="http://schemas.microsoft.com/office/drawing/2014/main" id="{79DA2887-BBDF-0407-A5CB-B4FD8D22F314}"/>
                </a:ext>
              </a:extLst>
            </p:cNvPr>
            <p:cNvGrpSpPr/>
            <p:nvPr/>
          </p:nvGrpSpPr>
          <p:grpSpPr>
            <a:xfrm>
              <a:off x="8297110" y="4654017"/>
              <a:ext cx="679989" cy="719804"/>
              <a:chOff x="3869706" y="7094505"/>
              <a:chExt cx="848615" cy="848615"/>
            </a:xfrm>
          </p:grpSpPr>
          <p:sp>
            <p:nvSpPr>
              <p:cNvPr id="76" name="Freeform: Shape 109">
                <a:extLst>
                  <a:ext uri="{FF2B5EF4-FFF2-40B4-BE49-F238E27FC236}">
                    <a16:creationId xmlns:a16="http://schemas.microsoft.com/office/drawing/2014/main" id="{79065EC0-89B4-E3FD-9A44-596908FEADD7}"/>
                  </a:ext>
                </a:extLst>
              </p:cNvPr>
              <p:cNvSpPr/>
              <p:nvPr/>
            </p:nvSpPr>
            <p:spPr>
              <a:xfrm>
                <a:off x="3993462" y="7209422"/>
                <a:ext cx="609942" cy="618782"/>
              </a:xfrm>
              <a:custGeom>
                <a:avLst/>
                <a:gdLst>
                  <a:gd name="connsiteX0" fmla="*/ 53038 w 609942"/>
                  <a:gd name="connsiteY0" fmla="*/ 0 h 618781"/>
                  <a:gd name="connsiteX1" fmla="*/ 0 w 609942"/>
                  <a:gd name="connsiteY1" fmla="*/ 0 h 618781"/>
                  <a:gd name="connsiteX2" fmla="*/ 0 w 609942"/>
                  <a:gd name="connsiteY2" fmla="*/ 618782 h 618781"/>
                  <a:gd name="connsiteX3" fmla="*/ 609942 w 609942"/>
                  <a:gd name="connsiteY3" fmla="*/ 618782 h 618781"/>
                  <a:gd name="connsiteX4" fmla="*/ 609942 w 609942"/>
                  <a:gd name="connsiteY4" fmla="*/ 565743 h 618781"/>
                  <a:gd name="connsiteX5" fmla="*/ 53038 w 609942"/>
                  <a:gd name="connsiteY5" fmla="*/ 565743 h 618781"/>
                  <a:gd name="connsiteX6" fmla="*/ 53038 w 609942"/>
                  <a:gd name="connsiteY6" fmla="*/ 0 h 61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42" h="618781">
                    <a:moveTo>
                      <a:pt x="53038" y="0"/>
                    </a:moveTo>
                    <a:lnTo>
                      <a:pt x="0" y="0"/>
                    </a:lnTo>
                    <a:lnTo>
                      <a:pt x="0" y="618782"/>
                    </a:lnTo>
                    <a:lnTo>
                      <a:pt x="609942" y="618782"/>
                    </a:lnTo>
                    <a:lnTo>
                      <a:pt x="609942" y="565743"/>
                    </a:lnTo>
                    <a:lnTo>
                      <a:pt x="53038" y="565743"/>
                    </a:lnTo>
                    <a:lnTo>
                      <a:pt x="53038" y="0"/>
                    </a:lnTo>
                    <a:close/>
                  </a:path>
                </a:pathLst>
              </a:custGeom>
              <a:solidFill>
                <a:srgbClr val="000000"/>
              </a:solidFill>
              <a:ln w="883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solidFill>
                    <a:schemeClr val="bg1"/>
                  </a:solidFill>
                </a:endParaRPr>
              </a:p>
            </p:txBody>
          </p:sp>
          <p:sp>
            <p:nvSpPr>
              <p:cNvPr id="77" name="Freeform: Shape 110">
                <a:extLst>
                  <a:ext uri="{FF2B5EF4-FFF2-40B4-BE49-F238E27FC236}">
                    <a16:creationId xmlns:a16="http://schemas.microsoft.com/office/drawing/2014/main" id="{B20D4255-EB0D-F521-D22B-8EB0D1F0CF17}"/>
                  </a:ext>
                </a:extLst>
              </p:cNvPr>
              <p:cNvSpPr/>
              <p:nvPr/>
            </p:nvSpPr>
            <p:spPr>
              <a:xfrm>
                <a:off x="4470808" y="7209422"/>
                <a:ext cx="132596" cy="512705"/>
              </a:xfrm>
              <a:custGeom>
                <a:avLst/>
                <a:gdLst>
                  <a:gd name="connsiteX0" fmla="*/ 132596 w 132596"/>
                  <a:gd name="connsiteY0" fmla="*/ 512705 h 512704"/>
                  <a:gd name="connsiteX1" fmla="*/ 0 w 132596"/>
                  <a:gd name="connsiteY1" fmla="*/ 512705 h 512704"/>
                  <a:gd name="connsiteX2" fmla="*/ 0 w 132596"/>
                  <a:gd name="connsiteY2" fmla="*/ 0 h 512704"/>
                  <a:gd name="connsiteX3" fmla="*/ 132596 w 132596"/>
                  <a:gd name="connsiteY3" fmla="*/ 0 h 512704"/>
                </a:gdLst>
                <a:ahLst/>
                <a:cxnLst>
                  <a:cxn ang="0">
                    <a:pos x="connsiteX0" y="connsiteY0"/>
                  </a:cxn>
                  <a:cxn ang="0">
                    <a:pos x="connsiteX1" y="connsiteY1"/>
                  </a:cxn>
                  <a:cxn ang="0">
                    <a:pos x="connsiteX2" y="connsiteY2"/>
                  </a:cxn>
                  <a:cxn ang="0">
                    <a:pos x="connsiteX3" y="connsiteY3"/>
                  </a:cxn>
                </a:cxnLst>
                <a:rect l="l" t="t" r="r" b="b"/>
                <a:pathLst>
                  <a:path w="132596" h="512704">
                    <a:moveTo>
                      <a:pt x="132596" y="512705"/>
                    </a:moveTo>
                    <a:lnTo>
                      <a:pt x="0" y="512705"/>
                    </a:lnTo>
                    <a:lnTo>
                      <a:pt x="0" y="0"/>
                    </a:lnTo>
                    <a:lnTo>
                      <a:pt x="132596" y="0"/>
                    </a:lnTo>
                    <a:close/>
                  </a:path>
                </a:pathLst>
              </a:custGeom>
              <a:solidFill>
                <a:srgbClr val="000000"/>
              </a:solidFill>
              <a:ln w="883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solidFill>
                    <a:schemeClr val="bg1"/>
                  </a:solidFill>
                </a:endParaRPr>
              </a:p>
            </p:txBody>
          </p:sp>
          <p:sp>
            <p:nvSpPr>
              <p:cNvPr id="78" name="Freeform: Shape 111">
                <a:extLst>
                  <a:ext uri="{FF2B5EF4-FFF2-40B4-BE49-F238E27FC236}">
                    <a16:creationId xmlns:a16="http://schemas.microsoft.com/office/drawing/2014/main" id="{A27E0F0B-82E9-55F4-910A-0A95EA5F04F7}"/>
                  </a:ext>
                </a:extLst>
              </p:cNvPr>
              <p:cNvSpPr/>
              <p:nvPr/>
            </p:nvSpPr>
            <p:spPr>
              <a:xfrm>
                <a:off x="4285174" y="7386216"/>
                <a:ext cx="132596" cy="335910"/>
              </a:xfrm>
              <a:custGeom>
                <a:avLst/>
                <a:gdLst>
                  <a:gd name="connsiteX0" fmla="*/ 132596 w 132596"/>
                  <a:gd name="connsiteY0" fmla="*/ 335910 h 335910"/>
                  <a:gd name="connsiteX1" fmla="*/ 0 w 132596"/>
                  <a:gd name="connsiteY1" fmla="*/ 335910 h 335910"/>
                  <a:gd name="connsiteX2" fmla="*/ 0 w 132596"/>
                  <a:gd name="connsiteY2" fmla="*/ 0 h 335910"/>
                  <a:gd name="connsiteX3" fmla="*/ 132596 w 132596"/>
                  <a:gd name="connsiteY3" fmla="*/ 0 h 335910"/>
                </a:gdLst>
                <a:ahLst/>
                <a:cxnLst>
                  <a:cxn ang="0">
                    <a:pos x="connsiteX0" y="connsiteY0"/>
                  </a:cxn>
                  <a:cxn ang="0">
                    <a:pos x="connsiteX1" y="connsiteY1"/>
                  </a:cxn>
                  <a:cxn ang="0">
                    <a:pos x="connsiteX2" y="connsiteY2"/>
                  </a:cxn>
                  <a:cxn ang="0">
                    <a:pos x="connsiteX3" y="connsiteY3"/>
                  </a:cxn>
                </a:cxnLst>
                <a:rect l="l" t="t" r="r" b="b"/>
                <a:pathLst>
                  <a:path w="132596" h="335910">
                    <a:moveTo>
                      <a:pt x="132596" y="335910"/>
                    </a:moveTo>
                    <a:lnTo>
                      <a:pt x="0" y="335910"/>
                    </a:lnTo>
                    <a:lnTo>
                      <a:pt x="0" y="0"/>
                    </a:lnTo>
                    <a:lnTo>
                      <a:pt x="132596" y="0"/>
                    </a:lnTo>
                    <a:close/>
                  </a:path>
                </a:pathLst>
              </a:custGeom>
              <a:solidFill>
                <a:srgbClr val="000000"/>
              </a:solidFill>
              <a:ln w="883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solidFill>
                    <a:schemeClr val="bg1"/>
                  </a:solidFill>
                </a:endParaRPr>
              </a:p>
            </p:txBody>
          </p:sp>
          <p:sp>
            <p:nvSpPr>
              <p:cNvPr id="79" name="Freeform: Shape 112">
                <a:extLst>
                  <a:ext uri="{FF2B5EF4-FFF2-40B4-BE49-F238E27FC236}">
                    <a16:creationId xmlns:a16="http://schemas.microsoft.com/office/drawing/2014/main" id="{4614D50A-CEF0-FCE3-F9A2-EE22A7758193}"/>
                  </a:ext>
                </a:extLst>
              </p:cNvPr>
              <p:cNvSpPr/>
              <p:nvPr/>
            </p:nvSpPr>
            <p:spPr>
              <a:xfrm>
                <a:off x="4099539" y="7545332"/>
                <a:ext cx="132596" cy="176795"/>
              </a:xfrm>
              <a:custGeom>
                <a:avLst/>
                <a:gdLst>
                  <a:gd name="connsiteX0" fmla="*/ 132596 w 132596"/>
                  <a:gd name="connsiteY0" fmla="*/ 176795 h 176794"/>
                  <a:gd name="connsiteX1" fmla="*/ 0 w 132596"/>
                  <a:gd name="connsiteY1" fmla="*/ 176795 h 176794"/>
                  <a:gd name="connsiteX2" fmla="*/ 0 w 132596"/>
                  <a:gd name="connsiteY2" fmla="*/ 0 h 176794"/>
                  <a:gd name="connsiteX3" fmla="*/ 132596 w 132596"/>
                  <a:gd name="connsiteY3" fmla="*/ 0 h 176794"/>
                </a:gdLst>
                <a:ahLst/>
                <a:cxnLst>
                  <a:cxn ang="0">
                    <a:pos x="connsiteX0" y="connsiteY0"/>
                  </a:cxn>
                  <a:cxn ang="0">
                    <a:pos x="connsiteX1" y="connsiteY1"/>
                  </a:cxn>
                  <a:cxn ang="0">
                    <a:pos x="connsiteX2" y="connsiteY2"/>
                  </a:cxn>
                  <a:cxn ang="0">
                    <a:pos x="connsiteX3" y="connsiteY3"/>
                  </a:cxn>
                </a:cxnLst>
                <a:rect l="l" t="t" r="r" b="b"/>
                <a:pathLst>
                  <a:path w="132596" h="176794">
                    <a:moveTo>
                      <a:pt x="132596" y="176795"/>
                    </a:moveTo>
                    <a:lnTo>
                      <a:pt x="0" y="176795"/>
                    </a:lnTo>
                    <a:lnTo>
                      <a:pt x="0" y="0"/>
                    </a:lnTo>
                    <a:lnTo>
                      <a:pt x="132596" y="0"/>
                    </a:lnTo>
                    <a:close/>
                  </a:path>
                </a:pathLst>
              </a:custGeom>
              <a:solidFill>
                <a:srgbClr val="000000"/>
              </a:solidFill>
              <a:ln w="883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solidFill>
                    <a:schemeClr val="bg1"/>
                  </a:solidFill>
                </a:endParaRPr>
              </a:p>
            </p:txBody>
          </p:sp>
          <p:sp>
            <p:nvSpPr>
              <p:cNvPr id="80" name="Freeform: Shape 113">
                <a:extLst>
                  <a:ext uri="{FF2B5EF4-FFF2-40B4-BE49-F238E27FC236}">
                    <a16:creationId xmlns:a16="http://schemas.microsoft.com/office/drawing/2014/main" id="{E0F18910-511A-FC1F-9062-8E0CE591C58A}"/>
                  </a:ext>
                </a:extLst>
              </p:cNvPr>
              <p:cNvSpPr/>
              <p:nvPr/>
            </p:nvSpPr>
            <p:spPr>
              <a:xfrm>
                <a:off x="4095915" y="7209422"/>
                <a:ext cx="282872" cy="282872"/>
              </a:xfrm>
              <a:custGeom>
                <a:avLst/>
                <a:gdLst>
                  <a:gd name="connsiteX0" fmla="*/ 286496 w 282871"/>
                  <a:gd name="connsiteY0" fmla="*/ 121458 h 282871"/>
                  <a:gd name="connsiteX1" fmla="*/ 286496 w 282871"/>
                  <a:gd name="connsiteY1" fmla="*/ 0 h 282871"/>
                  <a:gd name="connsiteX2" fmla="*/ 165038 w 282871"/>
                  <a:gd name="connsiteY2" fmla="*/ 0 h 282871"/>
                  <a:gd name="connsiteX3" fmla="*/ 213303 w 282871"/>
                  <a:gd name="connsiteY3" fmla="*/ 48265 h 282871"/>
                  <a:gd name="connsiteX4" fmla="*/ 0 w 282871"/>
                  <a:gd name="connsiteY4" fmla="*/ 261568 h 282871"/>
                  <a:gd name="connsiteX5" fmla="*/ 24928 w 282871"/>
                  <a:gd name="connsiteY5" fmla="*/ 286496 h 282871"/>
                  <a:gd name="connsiteX6" fmla="*/ 238231 w 282871"/>
                  <a:gd name="connsiteY6" fmla="*/ 73281 h 282871"/>
                  <a:gd name="connsiteX7" fmla="*/ 286496 w 282871"/>
                  <a:gd name="connsiteY7" fmla="*/ 121458 h 28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1" h="282871">
                    <a:moveTo>
                      <a:pt x="286496" y="121458"/>
                    </a:moveTo>
                    <a:lnTo>
                      <a:pt x="286496" y="0"/>
                    </a:lnTo>
                    <a:lnTo>
                      <a:pt x="165038" y="0"/>
                    </a:lnTo>
                    <a:lnTo>
                      <a:pt x="213303" y="48265"/>
                    </a:lnTo>
                    <a:lnTo>
                      <a:pt x="0" y="261568"/>
                    </a:lnTo>
                    <a:lnTo>
                      <a:pt x="24928" y="286496"/>
                    </a:lnTo>
                    <a:lnTo>
                      <a:pt x="238231" y="73281"/>
                    </a:lnTo>
                    <a:lnTo>
                      <a:pt x="286496" y="121458"/>
                    </a:lnTo>
                    <a:close/>
                  </a:path>
                </a:pathLst>
              </a:custGeom>
              <a:solidFill>
                <a:srgbClr val="000000"/>
              </a:solidFill>
              <a:ln w="883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solidFill>
                    <a:schemeClr val="bg1"/>
                  </a:solidFill>
                </a:endParaRPr>
              </a:p>
            </p:txBody>
          </p:sp>
        </p:grpSp>
        <p:sp>
          <p:nvSpPr>
            <p:cNvPr id="81" name="TextBox 80">
              <a:extLst>
                <a:ext uri="{FF2B5EF4-FFF2-40B4-BE49-F238E27FC236}">
                  <a16:creationId xmlns:a16="http://schemas.microsoft.com/office/drawing/2014/main" id="{CB09449F-57DD-69BA-07DE-E31BCB4C398C}"/>
                </a:ext>
              </a:extLst>
            </p:cNvPr>
            <p:cNvSpPr txBox="1"/>
            <p:nvPr/>
          </p:nvSpPr>
          <p:spPr>
            <a:xfrm>
              <a:off x="565264" y="2856180"/>
              <a:ext cx="2103735" cy="338554"/>
            </a:xfrm>
            <a:prstGeom prst="rect">
              <a:avLst/>
            </a:prstGeom>
            <a:noFill/>
          </p:spPr>
          <p:txBody>
            <a:bodyPr wrap="square" lIns="0" rIns="0" rtlCol="0" anchor="b">
              <a:spAutoFit/>
            </a:bodyPr>
            <a:lstStyle/>
            <a:p>
              <a:pPr algn="ctr"/>
              <a:r>
                <a:rPr lang="en-US" sz="1600" b="1" noProof="1">
                  <a:solidFill>
                    <a:schemeClr val="bg1"/>
                  </a:solidFill>
                </a:rPr>
                <a:t>CS Dept., FS</a:t>
              </a:r>
            </a:p>
          </p:txBody>
        </p:sp>
        <p:sp>
          <p:nvSpPr>
            <p:cNvPr id="82" name="TextBox 81">
              <a:extLst>
                <a:ext uri="{FF2B5EF4-FFF2-40B4-BE49-F238E27FC236}">
                  <a16:creationId xmlns:a16="http://schemas.microsoft.com/office/drawing/2014/main" id="{B2591BA8-A4F7-EA68-167F-C98BAC54E04C}"/>
                </a:ext>
              </a:extLst>
            </p:cNvPr>
            <p:cNvSpPr txBox="1"/>
            <p:nvPr/>
          </p:nvSpPr>
          <p:spPr>
            <a:xfrm>
              <a:off x="2319263" y="4161729"/>
              <a:ext cx="2103735" cy="338554"/>
            </a:xfrm>
            <a:prstGeom prst="rect">
              <a:avLst/>
            </a:prstGeom>
            <a:noFill/>
          </p:spPr>
          <p:txBody>
            <a:bodyPr wrap="square" lIns="0" rIns="0" rtlCol="0" anchor="b">
              <a:spAutoFit/>
            </a:bodyPr>
            <a:lstStyle/>
            <a:p>
              <a:pPr algn="ctr"/>
              <a:r>
                <a:rPr lang="en-US" sz="1600" b="1" noProof="1">
                  <a:solidFill>
                    <a:schemeClr val="bg1"/>
                  </a:solidFill>
                </a:rPr>
                <a:t>UTM CSI (</a:t>
              </a:r>
              <a:r>
                <a:rPr lang="en-US" sz="1600" b="1" i="1" noProof="1">
                  <a:solidFill>
                    <a:schemeClr val="bg1"/>
                  </a:solidFill>
                </a:rPr>
                <a:t>ISK</a:t>
              </a:r>
              <a:r>
                <a:rPr lang="en-US" sz="1600" b="1" noProof="1">
                  <a:solidFill>
                    <a:schemeClr val="bg1"/>
                  </a:solidFill>
                </a:rPr>
                <a:t>)</a:t>
              </a:r>
            </a:p>
          </p:txBody>
        </p:sp>
        <p:sp>
          <p:nvSpPr>
            <p:cNvPr id="83" name="TextBox 82">
              <a:extLst>
                <a:ext uri="{FF2B5EF4-FFF2-40B4-BE49-F238E27FC236}">
                  <a16:creationId xmlns:a16="http://schemas.microsoft.com/office/drawing/2014/main" id="{59F6FA1D-E5A0-F2EB-7B1A-6C61BB14C0DB}"/>
                </a:ext>
              </a:extLst>
            </p:cNvPr>
            <p:cNvSpPr txBox="1"/>
            <p:nvPr/>
          </p:nvSpPr>
          <p:spPr>
            <a:xfrm>
              <a:off x="3756318" y="2856180"/>
              <a:ext cx="2615424" cy="338554"/>
            </a:xfrm>
            <a:prstGeom prst="rect">
              <a:avLst/>
            </a:prstGeom>
            <a:noFill/>
          </p:spPr>
          <p:txBody>
            <a:bodyPr wrap="square" lIns="0" rIns="0" rtlCol="0" anchor="b">
              <a:spAutoFit/>
            </a:bodyPr>
            <a:lstStyle/>
            <a:p>
              <a:pPr algn="ctr"/>
              <a:r>
                <a:rPr lang="en-US" sz="1600" b="1" noProof="1">
                  <a:solidFill>
                    <a:schemeClr val="bg1"/>
                  </a:solidFill>
                </a:rPr>
                <a:t>UTM FCSIS (</a:t>
              </a:r>
              <a:r>
                <a:rPr lang="en-US" sz="1600" b="1" i="1" noProof="1">
                  <a:solidFill>
                    <a:schemeClr val="bg1"/>
                  </a:solidFill>
                </a:rPr>
                <a:t>FSKSM</a:t>
              </a:r>
              <a:r>
                <a:rPr lang="en-US" sz="1600" b="1" noProof="1">
                  <a:solidFill>
                    <a:schemeClr val="bg1"/>
                  </a:solidFill>
                </a:rPr>
                <a:t>)</a:t>
              </a:r>
            </a:p>
          </p:txBody>
        </p:sp>
        <p:sp>
          <p:nvSpPr>
            <p:cNvPr id="84" name="TextBox 83">
              <a:extLst>
                <a:ext uri="{FF2B5EF4-FFF2-40B4-BE49-F238E27FC236}">
                  <a16:creationId xmlns:a16="http://schemas.microsoft.com/office/drawing/2014/main" id="{D192E51B-CE7C-0EDF-00F0-575CA6202A3E}"/>
                </a:ext>
              </a:extLst>
            </p:cNvPr>
            <p:cNvSpPr txBox="1"/>
            <p:nvPr/>
          </p:nvSpPr>
          <p:spPr>
            <a:xfrm>
              <a:off x="5924813" y="4161730"/>
              <a:ext cx="2103735" cy="338554"/>
            </a:xfrm>
            <a:prstGeom prst="rect">
              <a:avLst/>
            </a:prstGeom>
            <a:noFill/>
          </p:spPr>
          <p:txBody>
            <a:bodyPr wrap="square" lIns="0" rIns="0" rtlCol="0" anchor="b">
              <a:spAutoFit/>
            </a:bodyPr>
            <a:lstStyle/>
            <a:p>
              <a:pPr algn="ctr"/>
              <a:r>
                <a:rPr lang="en-US" sz="1600" b="1" noProof="1">
                  <a:solidFill>
                    <a:schemeClr val="bg1"/>
                  </a:solidFill>
                </a:rPr>
                <a:t>UTM FC</a:t>
              </a:r>
            </a:p>
          </p:txBody>
        </p:sp>
        <p:sp>
          <p:nvSpPr>
            <p:cNvPr id="85" name="TextBox 84">
              <a:extLst>
                <a:ext uri="{FF2B5EF4-FFF2-40B4-BE49-F238E27FC236}">
                  <a16:creationId xmlns:a16="http://schemas.microsoft.com/office/drawing/2014/main" id="{4D22E476-2A66-D292-DBF3-EF79307A5757}"/>
                </a:ext>
              </a:extLst>
            </p:cNvPr>
            <p:cNvSpPr txBox="1"/>
            <p:nvPr/>
          </p:nvSpPr>
          <p:spPr>
            <a:xfrm>
              <a:off x="7589614" y="2856180"/>
              <a:ext cx="2103735" cy="338554"/>
            </a:xfrm>
            <a:prstGeom prst="rect">
              <a:avLst/>
            </a:prstGeom>
            <a:noFill/>
          </p:spPr>
          <p:txBody>
            <a:bodyPr wrap="square" lIns="0" rIns="0" rtlCol="0" anchor="b">
              <a:spAutoFit/>
            </a:bodyPr>
            <a:lstStyle/>
            <a:p>
              <a:pPr algn="ctr"/>
              <a:r>
                <a:rPr lang="en-US" sz="1600" b="1" noProof="1">
                  <a:solidFill>
                    <a:schemeClr val="bg1"/>
                  </a:solidFill>
                </a:rPr>
                <a:t>UTM SC</a:t>
              </a:r>
            </a:p>
          </p:txBody>
        </p:sp>
        <p:sp>
          <p:nvSpPr>
            <p:cNvPr id="86" name="TextBox 85">
              <a:extLst>
                <a:ext uri="{FF2B5EF4-FFF2-40B4-BE49-F238E27FC236}">
                  <a16:creationId xmlns:a16="http://schemas.microsoft.com/office/drawing/2014/main" id="{F5902567-F409-FA8C-EF15-401AFB0D6C10}"/>
                </a:ext>
              </a:extLst>
            </p:cNvPr>
            <p:cNvSpPr txBox="1"/>
            <p:nvPr/>
          </p:nvSpPr>
          <p:spPr>
            <a:xfrm>
              <a:off x="698624" y="1986936"/>
              <a:ext cx="1812818" cy="830996"/>
            </a:xfrm>
            <a:prstGeom prst="rect">
              <a:avLst/>
            </a:prstGeom>
            <a:noFill/>
          </p:spPr>
          <p:txBody>
            <a:bodyPr wrap="square" lIns="0" rIns="0" rtlCol="0" anchor="b">
              <a:spAutoFit/>
            </a:bodyPr>
            <a:lstStyle/>
            <a:p>
              <a:pPr algn="ctr"/>
              <a:r>
                <a:rPr lang="en-US" sz="1600" noProof="1">
                  <a:cs typeface="Calibri" panose="020F0502020204030204" pitchFamily="34" charset="0"/>
                </a:rPr>
                <a:t>The first intake of CS Integration (ISK) programme</a:t>
              </a:r>
            </a:p>
          </p:txBody>
        </p:sp>
        <p:sp>
          <p:nvSpPr>
            <p:cNvPr id="87" name="TextBox 86">
              <a:extLst>
                <a:ext uri="{FF2B5EF4-FFF2-40B4-BE49-F238E27FC236}">
                  <a16:creationId xmlns:a16="http://schemas.microsoft.com/office/drawing/2014/main" id="{7E8FF6DE-7A03-E458-2BEE-83EA3B16B10B}"/>
                </a:ext>
              </a:extLst>
            </p:cNvPr>
            <p:cNvSpPr txBox="1"/>
            <p:nvPr/>
          </p:nvSpPr>
          <p:spPr>
            <a:xfrm>
              <a:off x="4127735" y="1740715"/>
              <a:ext cx="1994101" cy="1077218"/>
            </a:xfrm>
            <a:prstGeom prst="rect">
              <a:avLst/>
            </a:prstGeom>
            <a:noFill/>
          </p:spPr>
          <p:txBody>
            <a:bodyPr wrap="square" lIns="0" rIns="0" rtlCol="0" anchor="b">
              <a:spAutoFit/>
            </a:bodyPr>
            <a:lstStyle/>
            <a:p>
              <a:pPr algn="ctr"/>
              <a:r>
                <a:rPr lang="en-US" sz="1600" noProof="1">
                  <a:cs typeface="Calibri" panose="020F0502020204030204" pitchFamily="34" charset="0"/>
                </a:rPr>
                <a:t>Significant numbers of new academic programmes, CoE, research grants, etc. </a:t>
              </a:r>
            </a:p>
          </p:txBody>
        </p:sp>
        <p:sp>
          <p:nvSpPr>
            <p:cNvPr id="88" name="TextBox 87">
              <a:extLst>
                <a:ext uri="{FF2B5EF4-FFF2-40B4-BE49-F238E27FC236}">
                  <a16:creationId xmlns:a16="http://schemas.microsoft.com/office/drawing/2014/main" id="{DC8BA21A-DB3B-D617-9113-89C38539A6F0}"/>
                </a:ext>
              </a:extLst>
            </p:cNvPr>
            <p:cNvSpPr txBox="1"/>
            <p:nvPr/>
          </p:nvSpPr>
          <p:spPr>
            <a:xfrm>
              <a:off x="7640055" y="1986936"/>
              <a:ext cx="1994101" cy="830996"/>
            </a:xfrm>
            <a:prstGeom prst="rect">
              <a:avLst/>
            </a:prstGeom>
            <a:noFill/>
          </p:spPr>
          <p:txBody>
            <a:bodyPr wrap="square" lIns="0" rIns="0" rtlCol="0" anchor="b">
              <a:spAutoFit/>
            </a:bodyPr>
            <a:lstStyle/>
            <a:p>
              <a:pPr algn="ctr"/>
              <a:r>
                <a:rPr lang="en-US" sz="1600" noProof="1">
                  <a:cs typeface="Calibri" panose="020F0502020204030204" pitchFamily="34" charset="0"/>
                </a:rPr>
                <a:t>UTM Synergy 4.0; UTM SC  under Faculty of Engineering</a:t>
              </a:r>
            </a:p>
          </p:txBody>
        </p:sp>
        <p:sp>
          <p:nvSpPr>
            <p:cNvPr id="89" name="TextBox 88">
              <a:extLst>
                <a:ext uri="{FF2B5EF4-FFF2-40B4-BE49-F238E27FC236}">
                  <a16:creationId xmlns:a16="http://schemas.microsoft.com/office/drawing/2014/main" id="{AA1E6764-C188-B52A-EFA8-EBABF101D9E7}"/>
                </a:ext>
              </a:extLst>
            </p:cNvPr>
            <p:cNvSpPr txBox="1"/>
            <p:nvPr/>
          </p:nvSpPr>
          <p:spPr>
            <a:xfrm>
              <a:off x="2369702" y="4500284"/>
              <a:ext cx="1994101" cy="1077218"/>
            </a:xfrm>
            <a:prstGeom prst="rect">
              <a:avLst/>
            </a:prstGeom>
            <a:noFill/>
          </p:spPr>
          <p:txBody>
            <a:bodyPr wrap="square" lIns="0" rIns="0" rtlCol="0" anchor="t">
              <a:spAutoFit/>
            </a:bodyPr>
            <a:lstStyle/>
            <a:p>
              <a:r>
                <a:rPr lang="en-US" sz="1600" noProof="1">
                  <a:cs typeface="Calibri" panose="020F0502020204030204" pitchFamily="34" charset="0"/>
                </a:rPr>
                <a:t>CSI consists of two units</a:t>
              </a:r>
            </a:p>
            <a:p>
              <a:pPr marL="109538" indent="-109538">
                <a:buFont typeface="Arial" panose="020B0604020202020204" pitchFamily="34" charset="0"/>
                <a:buChar char="•"/>
              </a:pPr>
              <a:r>
                <a:rPr lang="en-US" sz="1600" noProof="1">
                  <a:cs typeface="Calibri" panose="020F0502020204030204" pitchFamily="34" charset="0"/>
                </a:rPr>
                <a:t>Academic Unit</a:t>
              </a:r>
            </a:p>
            <a:p>
              <a:pPr marL="109538" indent="-109538">
                <a:buFont typeface="Arial" panose="020B0604020202020204" pitchFamily="34" charset="0"/>
                <a:buChar char="•"/>
              </a:pPr>
              <a:r>
                <a:rPr lang="en-US" sz="1600" noProof="1">
                  <a:cs typeface="Calibri" panose="020F0502020204030204" pitchFamily="34" charset="0"/>
                </a:rPr>
                <a:t>Administrative Computing Unit </a:t>
              </a:r>
            </a:p>
          </p:txBody>
        </p:sp>
        <p:sp>
          <p:nvSpPr>
            <p:cNvPr id="90" name="TextBox 89">
              <a:extLst>
                <a:ext uri="{FF2B5EF4-FFF2-40B4-BE49-F238E27FC236}">
                  <a16:creationId xmlns:a16="http://schemas.microsoft.com/office/drawing/2014/main" id="{82234816-84ED-A6D0-2A22-0130FD09437E}"/>
                </a:ext>
              </a:extLst>
            </p:cNvPr>
            <p:cNvSpPr txBox="1"/>
            <p:nvPr/>
          </p:nvSpPr>
          <p:spPr>
            <a:xfrm>
              <a:off x="5976697" y="4500284"/>
              <a:ext cx="1812818" cy="830996"/>
            </a:xfrm>
            <a:prstGeom prst="rect">
              <a:avLst/>
            </a:prstGeom>
            <a:noFill/>
          </p:spPr>
          <p:txBody>
            <a:bodyPr wrap="square" lIns="0" rIns="0" rtlCol="0" anchor="t">
              <a:spAutoFit/>
            </a:bodyPr>
            <a:lstStyle/>
            <a:p>
              <a:pPr algn="ctr"/>
              <a:r>
                <a:rPr lang="en-US" sz="1600" noProof="1">
                  <a:cs typeface="Calibri" panose="020F0502020204030204" pitchFamily="34" charset="0"/>
                </a:rPr>
                <a:t>Major restructuring from 5 to 3 departments </a:t>
              </a:r>
            </a:p>
          </p:txBody>
        </p:sp>
        <p:pic>
          <p:nvPicPr>
            <p:cNvPr id="91" name="Picture 2" descr="Graduation Cap Flat Multi Color Icon, Graduation Cap, Cap, Hat PNG and Vector">
              <a:extLst>
                <a:ext uri="{FF2B5EF4-FFF2-40B4-BE49-F238E27FC236}">
                  <a16:creationId xmlns:a16="http://schemas.microsoft.com/office/drawing/2014/main" id="{8D7D1741-BCA7-A1B7-8D3E-EA4B7D97D19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448" t="28516" r="12104" b="28274"/>
            <a:stretch/>
          </p:blipFill>
          <p:spPr bwMode="auto">
            <a:xfrm>
              <a:off x="1213487" y="4709426"/>
              <a:ext cx="756585" cy="45866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Graduation Cap Flat Multi Color Icon, Graduation Cap, Cap, Hat PNG and Vector">
              <a:extLst>
                <a:ext uri="{FF2B5EF4-FFF2-40B4-BE49-F238E27FC236}">
                  <a16:creationId xmlns:a16="http://schemas.microsoft.com/office/drawing/2014/main" id="{D78E1F7A-8FA2-B034-D0D6-59E0E3268ED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448" t="28516" r="12104" b="28274"/>
            <a:stretch/>
          </p:blipFill>
          <p:spPr bwMode="auto">
            <a:xfrm>
              <a:off x="2999963" y="2085536"/>
              <a:ext cx="756585" cy="458667"/>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roup 92">
              <a:extLst>
                <a:ext uri="{FF2B5EF4-FFF2-40B4-BE49-F238E27FC236}">
                  <a16:creationId xmlns:a16="http://schemas.microsoft.com/office/drawing/2014/main" id="{1E07C9C4-A1BE-3002-CCFC-97D8F65F13A2}"/>
                </a:ext>
              </a:extLst>
            </p:cNvPr>
            <p:cNvGrpSpPr/>
            <p:nvPr/>
          </p:nvGrpSpPr>
          <p:grpSpPr>
            <a:xfrm>
              <a:off x="10006494" y="3356380"/>
              <a:ext cx="779701" cy="626875"/>
              <a:chOff x="1132114" y="3097762"/>
              <a:chExt cx="2600131" cy="1828800"/>
            </a:xfrm>
          </p:grpSpPr>
          <p:sp>
            <p:nvSpPr>
              <p:cNvPr id="94" name="Rectangle 93">
                <a:extLst>
                  <a:ext uri="{FF2B5EF4-FFF2-40B4-BE49-F238E27FC236}">
                    <a16:creationId xmlns:a16="http://schemas.microsoft.com/office/drawing/2014/main" id="{1FF5CA5D-935A-3B4A-4095-20DCFEDE9210}"/>
                  </a:ext>
                </a:extLst>
              </p:cNvPr>
              <p:cNvSpPr/>
              <p:nvPr/>
            </p:nvSpPr>
            <p:spPr>
              <a:xfrm>
                <a:off x="1132114" y="3097762"/>
                <a:ext cx="2600131"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sp>
            <p:nvSpPr>
              <p:cNvPr id="95" name="Rectangle 94">
                <a:extLst>
                  <a:ext uri="{FF2B5EF4-FFF2-40B4-BE49-F238E27FC236}">
                    <a16:creationId xmlns:a16="http://schemas.microsoft.com/office/drawing/2014/main" id="{1AEE89A6-C961-EF6B-1B2C-20DD40DA9527}"/>
                  </a:ext>
                </a:extLst>
              </p:cNvPr>
              <p:cNvSpPr/>
              <p:nvPr/>
            </p:nvSpPr>
            <p:spPr>
              <a:xfrm>
                <a:off x="1132114" y="4012162"/>
                <a:ext cx="2600131" cy="9144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grpSp>
          <p:nvGrpSpPr>
            <p:cNvPr id="96" name="Group 95">
              <a:extLst>
                <a:ext uri="{FF2B5EF4-FFF2-40B4-BE49-F238E27FC236}">
                  <a16:creationId xmlns:a16="http://schemas.microsoft.com/office/drawing/2014/main" id="{258B04A2-AAC5-489B-582F-6D64A15A156A}"/>
                </a:ext>
              </a:extLst>
            </p:cNvPr>
            <p:cNvGrpSpPr/>
            <p:nvPr/>
          </p:nvGrpSpPr>
          <p:grpSpPr>
            <a:xfrm>
              <a:off x="10786196" y="3356380"/>
              <a:ext cx="978475" cy="626875"/>
              <a:chOff x="1132114" y="3097762"/>
              <a:chExt cx="2600131" cy="1828800"/>
            </a:xfrm>
          </p:grpSpPr>
          <p:sp>
            <p:nvSpPr>
              <p:cNvPr id="97" name="Rectangle 96">
                <a:extLst>
                  <a:ext uri="{FF2B5EF4-FFF2-40B4-BE49-F238E27FC236}">
                    <a16:creationId xmlns:a16="http://schemas.microsoft.com/office/drawing/2014/main" id="{E779904C-FE4C-AEE0-E7CD-34E4A2017424}"/>
                  </a:ext>
                </a:extLst>
              </p:cNvPr>
              <p:cNvSpPr/>
              <p:nvPr/>
            </p:nvSpPr>
            <p:spPr>
              <a:xfrm>
                <a:off x="1132114" y="3097762"/>
                <a:ext cx="2600131" cy="1828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bg1"/>
                  </a:solidFill>
                </a:endParaRPr>
              </a:p>
            </p:txBody>
          </p:sp>
          <p:sp>
            <p:nvSpPr>
              <p:cNvPr id="98" name="Rectangle 97">
                <a:extLst>
                  <a:ext uri="{FF2B5EF4-FFF2-40B4-BE49-F238E27FC236}">
                    <a16:creationId xmlns:a16="http://schemas.microsoft.com/office/drawing/2014/main" id="{BB172393-6B05-CA87-904C-44BC53A053F8}"/>
                  </a:ext>
                </a:extLst>
              </p:cNvPr>
              <p:cNvSpPr/>
              <p:nvPr/>
            </p:nvSpPr>
            <p:spPr>
              <a:xfrm>
                <a:off x="1132114" y="4012162"/>
                <a:ext cx="2600131" cy="9144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bg1"/>
                  </a:solidFill>
                </a:endParaRPr>
              </a:p>
            </p:txBody>
          </p:sp>
        </p:grpSp>
        <p:sp>
          <p:nvSpPr>
            <p:cNvPr id="99" name="TextBox 98">
              <a:extLst>
                <a:ext uri="{FF2B5EF4-FFF2-40B4-BE49-F238E27FC236}">
                  <a16:creationId xmlns:a16="http://schemas.microsoft.com/office/drawing/2014/main" id="{4665F158-463E-4279-A5CB-AE2DD9A27D16}"/>
                </a:ext>
              </a:extLst>
            </p:cNvPr>
            <p:cNvSpPr txBox="1"/>
            <p:nvPr/>
          </p:nvSpPr>
          <p:spPr>
            <a:xfrm>
              <a:off x="10031500" y="3462068"/>
              <a:ext cx="729688" cy="415498"/>
            </a:xfrm>
            <a:prstGeom prst="rect">
              <a:avLst/>
            </a:prstGeom>
            <a:noFill/>
          </p:spPr>
          <p:txBody>
            <a:bodyPr wrap="none" rtlCol="0" anchor="ctr">
              <a:spAutoFit/>
            </a:bodyPr>
            <a:lstStyle/>
            <a:p>
              <a:pPr algn="ctr"/>
              <a:r>
                <a:rPr lang="en-US" sz="2100" b="1" dirty="0"/>
                <a:t>2022</a:t>
              </a:r>
            </a:p>
          </p:txBody>
        </p:sp>
        <p:sp>
          <p:nvSpPr>
            <p:cNvPr id="100" name="TextBox 99">
              <a:extLst>
                <a:ext uri="{FF2B5EF4-FFF2-40B4-BE49-F238E27FC236}">
                  <a16:creationId xmlns:a16="http://schemas.microsoft.com/office/drawing/2014/main" id="{4CF6B5AD-8BE6-1E95-6234-6077AAD1849C}"/>
                </a:ext>
              </a:extLst>
            </p:cNvPr>
            <p:cNvSpPr txBox="1"/>
            <p:nvPr/>
          </p:nvSpPr>
          <p:spPr>
            <a:xfrm>
              <a:off x="9321866" y="4166650"/>
              <a:ext cx="2103735" cy="338554"/>
            </a:xfrm>
            <a:prstGeom prst="rect">
              <a:avLst/>
            </a:prstGeom>
            <a:noFill/>
          </p:spPr>
          <p:txBody>
            <a:bodyPr wrap="square" lIns="0" rIns="0" rtlCol="0" anchor="b">
              <a:spAutoFit/>
            </a:bodyPr>
            <a:lstStyle/>
            <a:p>
              <a:pPr algn="ctr"/>
              <a:r>
                <a:rPr lang="en-US" sz="1600" b="1" noProof="1">
                  <a:solidFill>
                    <a:schemeClr val="bg1"/>
                  </a:solidFill>
                </a:rPr>
                <a:t>UTM FC</a:t>
              </a:r>
            </a:p>
          </p:txBody>
        </p:sp>
        <p:sp>
          <p:nvSpPr>
            <p:cNvPr id="101" name="TextBox 100">
              <a:extLst>
                <a:ext uri="{FF2B5EF4-FFF2-40B4-BE49-F238E27FC236}">
                  <a16:creationId xmlns:a16="http://schemas.microsoft.com/office/drawing/2014/main" id="{04553115-AF74-836F-6757-0753A0C5294A}"/>
                </a:ext>
              </a:extLst>
            </p:cNvPr>
            <p:cNvSpPr txBox="1"/>
            <p:nvPr/>
          </p:nvSpPr>
          <p:spPr>
            <a:xfrm>
              <a:off x="9373750" y="4505204"/>
              <a:ext cx="1812818" cy="1077218"/>
            </a:xfrm>
            <a:prstGeom prst="rect">
              <a:avLst/>
            </a:prstGeom>
            <a:noFill/>
          </p:spPr>
          <p:txBody>
            <a:bodyPr wrap="square" lIns="0" rIns="0" rtlCol="0" anchor="t">
              <a:spAutoFit/>
            </a:bodyPr>
            <a:lstStyle/>
            <a:p>
              <a:pPr algn="ctr"/>
              <a:r>
                <a:rPr lang="en-US" sz="1600" noProof="1">
                  <a:cs typeface="Calibri" panose="020F0502020204030204" pitchFamily="34" charset="0"/>
                </a:rPr>
                <a:t>Academic entities restructuring. SC becomes FC again with 4 departments</a:t>
              </a:r>
            </a:p>
          </p:txBody>
        </p:sp>
      </p:grpSp>
      <p:sp>
        <p:nvSpPr>
          <p:cNvPr id="4" name="Rectangle 3"/>
          <p:cNvSpPr/>
          <p:nvPr/>
        </p:nvSpPr>
        <p:spPr>
          <a:xfrm>
            <a:off x="5251780" y="268401"/>
            <a:ext cx="1834348" cy="646331"/>
          </a:xfrm>
          <a:prstGeom prst="rect">
            <a:avLst/>
          </a:prstGeom>
          <a:noFill/>
        </p:spPr>
        <p:txBody>
          <a:bodyPr wrap="none" lIns="91440" tIns="45720" rIns="91440" bIns="45720">
            <a:spAutoFit/>
          </a:bodyPr>
          <a:lstStyle/>
          <a:p>
            <a:pPr algn="ctr"/>
            <a:r>
              <a:rPr lang="en-US" sz="3600" b="1" dirty="0" smtClean="0">
                <a:ln w="6600">
                  <a:solidFill>
                    <a:schemeClr val="accent6">
                      <a:lumMod val="20000"/>
                      <a:lumOff val="80000"/>
                    </a:schemeClr>
                  </a:solidFill>
                  <a:prstDash val="solid"/>
                </a:ln>
                <a:effectLst>
                  <a:outerShdw dist="38100" dir="2700000" algn="tl" rotWithShape="0">
                    <a:schemeClr val="accent2"/>
                  </a:outerShdw>
                </a:effectLst>
              </a:rPr>
              <a:t>HISTORY</a:t>
            </a:r>
            <a:endParaRPr lang="en-US" sz="3600" b="1" dirty="0">
              <a:ln w="6600">
                <a:solidFill>
                  <a:schemeClr val="accent6">
                    <a:lumMod val="20000"/>
                    <a:lumOff val="80000"/>
                  </a:schemeClr>
                </a:solidFill>
                <a:prstDash val="solid"/>
              </a:ln>
              <a:effectLst>
                <a:outerShdw dist="38100" dir="2700000" algn="tl" rotWithShape="0">
                  <a:schemeClr val="accent2"/>
                </a:outerShdw>
              </a:effectLst>
            </a:endParaRPr>
          </a:p>
        </p:txBody>
      </p:sp>
      <p:sp>
        <p:nvSpPr>
          <p:cNvPr id="102"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67040" y="6447031"/>
            <a:ext cx="219146" cy="365125"/>
          </a:xfrm>
        </p:spPr>
        <p:txBody>
          <a:bodyPr/>
          <a:lstStyle/>
          <a:p>
            <a:r>
              <a:rPr lang="en-US" dirty="0" smtClean="0">
                <a:solidFill>
                  <a:schemeClr val="tx1"/>
                </a:solidFill>
              </a:rPr>
              <a:t>3</a:t>
            </a:r>
            <a:endParaRPr lang="en-US" dirty="0">
              <a:solidFill>
                <a:schemeClr val="tx1"/>
              </a:solidFill>
            </a:endParaRPr>
          </a:p>
        </p:txBody>
      </p:sp>
    </p:spTree>
    <p:extLst>
      <p:ext uri="{BB962C8B-B14F-4D97-AF65-F5344CB8AC3E}">
        <p14:creationId xmlns:p14="http://schemas.microsoft.com/office/powerpoint/2010/main" val="1482244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76D5B-6814-DA8C-1A68-44278C3177B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24448" y="6560382"/>
            <a:ext cx="1943103" cy="146231"/>
          </a:xfrm>
          <a:prstGeom prst="rect">
            <a:avLst/>
          </a:prstGeom>
        </p:spPr>
      </p:pic>
      <p:sp>
        <p:nvSpPr>
          <p:cNvPr id="4" name="Rectangle 3"/>
          <p:cNvSpPr/>
          <p:nvPr/>
        </p:nvSpPr>
        <p:spPr>
          <a:xfrm>
            <a:off x="2060952" y="2977231"/>
            <a:ext cx="8070094" cy="923330"/>
          </a:xfrm>
          <a:prstGeom prst="rect">
            <a:avLst/>
          </a:prstGeom>
          <a:noFill/>
        </p:spPr>
        <p:txBody>
          <a:bodyPr wrap="none" lIns="91440" tIns="45720" rIns="91440" bIns="45720">
            <a:spAutoFit/>
          </a:bodyPr>
          <a:lstStyle/>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CORPORATE INFORMATION</a:t>
            </a: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67040" y="6447031"/>
            <a:ext cx="219146" cy="365125"/>
          </a:xfrm>
        </p:spPr>
        <p:txBody>
          <a:bodyPr/>
          <a:lstStyle/>
          <a:p>
            <a:r>
              <a:rPr lang="en-US" dirty="0" smtClean="0">
                <a:solidFill>
                  <a:schemeClr val="bg1"/>
                </a:solidFill>
              </a:rPr>
              <a:t>4</a:t>
            </a:r>
            <a:endParaRPr lang="en-US" dirty="0">
              <a:solidFill>
                <a:schemeClr val="bg1"/>
              </a:solidFill>
            </a:endParaRPr>
          </a:p>
        </p:txBody>
      </p:sp>
    </p:spTree>
    <p:extLst>
      <p:ext uri="{BB962C8B-B14F-4D97-AF65-F5344CB8AC3E}">
        <p14:creationId xmlns:p14="http://schemas.microsoft.com/office/powerpoint/2010/main" val="1650238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20789" y="1035971"/>
            <a:ext cx="9560868" cy="5242704"/>
            <a:chOff x="1263122" y="1129104"/>
            <a:chExt cx="9560868" cy="5242704"/>
          </a:xfrm>
        </p:grpSpPr>
        <p:grpSp>
          <p:nvGrpSpPr>
            <p:cNvPr id="8" name="Google Shape;102;p1"/>
            <p:cNvGrpSpPr/>
            <p:nvPr/>
          </p:nvGrpSpPr>
          <p:grpSpPr>
            <a:xfrm>
              <a:off x="1263123" y="1129104"/>
              <a:ext cx="9539492" cy="1964817"/>
              <a:chOff x="780824" y="-370276"/>
              <a:chExt cx="10510512" cy="2461777"/>
            </a:xfrm>
          </p:grpSpPr>
          <p:grpSp>
            <p:nvGrpSpPr>
              <p:cNvPr id="9" name="Google Shape;103;p1"/>
              <p:cNvGrpSpPr/>
              <p:nvPr/>
            </p:nvGrpSpPr>
            <p:grpSpPr>
              <a:xfrm>
                <a:off x="2918950" y="-370276"/>
                <a:ext cx="6210900" cy="1002281"/>
                <a:chOff x="2918951" y="-455517"/>
                <a:chExt cx="6210900" cy="1002281"/>
              </a:xfrm>
            </p:grpSpPr>
            <p:sp>
              <p:nvSpPr>
                <p:cNvPr id="14" name="Google Shape;104;p1"/>
                <p:cNvSpPr/>
                <p:nvPr/>
              </p:nvSpPr>
              <p:spPr>
                <a:xfrm>
                  <a:off x="2918951" y="-455517"/>
                  <a:ext cx="6210900" cy="993600"/>
                </a:xfrm>
                <a:prstGeom prst="triangle">
                  <a:avLst>
                    <a:gd name="adj" fmla="val 50165"/>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 name="Google Shape;105;p1"/>
                <p:cNvSpPr txBox="1"/>
                <p:nvPr/>
              </p:nvSpPr>
              <p:spPr>
                <a:xfrm>
                  <a:off x="3827451" y="-262991"/>
                  <a:ext cx="4454700" cy="8097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1"/>
                    </a:buClr>
                    <a:buSzPts val="1260"/>
                    <a:buFont typeface="Noto Sans Symbols"/>
                    <a:buNone/>
                  </a:pPr>
                  <a:r>
                    <a:rPr lang="en-US" sz="1200" b="0" i="0" u="none" strike="noStrike" cap="none" dirty="0">
                      <a:solidFill>
                        <a:schemeClr val="lt1"/>
                      </a:solidFill>
                      <a:latin typeface="Arial"/>
                      <a:ea typeface="Arial"/>
                      <a:cs typeface="Arial"/>
                      <a:sym typeface="Arial"/>
                    </a:rPr>
                    <a:t>To be a </a:t>
                  </a:r>
                  <a:r>
                    <a:rPr lang="en-US" sz="1200" b="0" i="0" u="none" strike="noStrike" cap="none" dirty="0" err="1">
                      <a:solidFill>
                        <a:schemeClr val="lt1"/>
                      </a:solidFill>
                      <a:latin typeface="Arial"/>
                      <a:ea typeface="Arial"/>
                      <a:cs typeface="Arial"/>
                      <a:sym typeface="Arial"/>
                    </a:rPr>
                    <a:t>recognised</a:t>
                  </a:r>
                  <a:r>
                    <a:rPr lang="en-US" sz="1200" b="0" i="0" u="none" strike="noStrike" cap="none" dirty="0">
                      <a:solidFill>
                        <a:schemeClr val="lt1"/>
                      </a:solidFill>
                      <a:latin typeface="Arial"/>
                      <a:ea typeface="Arial"/>
                      <a:cs typeface="Arial"/>
                      <a:sym typeface="Arial"/>
                    </a:rPr>
                    <a:t> </a:t>
                  </a:r>
                  <a:endParaRPr sz="1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accent1"/>
                    </a:buClr>
                    <a:buSzPts val="1260"/>
                    <a:buFont typeface="Noto Sans Symbols"/>
                    <a:buNone/>
                  </a:pPr>
                  <a:r>
                    <a:rPr lang="en-US" sz="1200" b="0" i="0" u="none" strike="noStrike" cap="none" dirty="0">
                      <a:solidFill>
                        <a:schemeClr val="lt1"/>
                      </a:solidFill>
                      <a:latin typeface="Arial"/>
                      <a:ea typeface="Arial"/>
                      <a:cs typeface="Arial"/>
                      <a:sym typeface="Arial"/>
                    </a:rPr>
                    <a:t>world-class faculty with academic and </a:t>
                  </a:r>
                  <a:br>
                    <a:rPr lang="en-US" sz="1200" b="0" i="0" u="none" strike="noStrike" cap="none" dirty="0">
                      <a:solidFill>
                        <a:schemeClr val="lt1"/>
                      </a:solidFill>
                      <a:latin typeface="Arial"/>
                      <a:ea typeface="Arial"/>
                      <a:cs typeface="Arial"/>
                      <a:sym typeface="Arial"/>
                    </a:rPr>
                  </a:br>
                  <a:r>
                    <a:rPr lang="en-US" sz="1200" dirty="0" smtClean="0">
                      <a:solidFill>
                        <a:schemeClr val="lt1"/>
                      </a:solidFill>
                      <a:latin typeface="Arial"/>
                      <a:ea typeface="Arial"/>
                      <a:cs typeface="Arial"/>
                      <a:sym typeface="Arial"/>
                    </a:rPr>
                    <a:t>research excellence </a:t>
                  </a:r>
                  <a:r>
                    <a:rPr lang="en-US" sz="1200" b="0" i="0" u="none" strike="noStrike" cap="none" dirty="0" smtClean="0">
                      <a:solidFill>
                        <a:schemeClr val="lt1"/>
                      </a:solidFill>
                      <a:latin typeface="Arial"/>
                      <a:ea typeface="Arial"/>
                      <a:cs typeface="Arial"/>
                      <a:sym typeface="Arial"/>
                    </a:rPr>
                    <a:t>in </a:t>
                  </a:r>
                  <a:r>
                    <a:rPr lang="en-US" sz="1200" b="0" i="0" u="none" strike="noStrike" cap="none" dirty="0">
                      <a:solidFill>
                        <a:schemeClr val="lt1"/>
                      </a:solidFill>
                      <a:latin typeface="Arial"/>
                      <a:ea typeface="Arial"/>
                      <a:cs typeface="Arial"/>
                      <a:sym typeface="Arial"/>
                    </a:rPr>
                    <a:t>computing</a:t>
                  </a:r>
                  <a:r>
                    <a:rPr lang="en-US" sz="1200" dirty="0">
                      <a:solidFill>
                        <a:schemeClr val="lt1"/>
                      </a:solidFill>
                    </a:rPr>
                    <a:t> </a:t>
                  </a:r>
                  <a:r>
                    <a:rPr lang="en-US" sz="1200" b="0" i="0" u="none" strike="noStrike" cap="none" dirty="0">
                      <a:solidFill>
                        <a:schemeClr val="lt1"/>
                      </a:solidFill>
                      <a:latin typeface="Arial"/>
                      <a:ea typeface="Arial"/>
                      <a:cs typeface="Arial"/>
                      <a:sym typeface="Arial"/>
                    </a:rPr>
                    <a:t>technology</a:t>
                  </a:r>
                  <a:endParaRPr sz="1200" b="0" i="0" u="none" strike="noStrike" cap="none" dirty="0">
                    <a:solidFill>
                      <a:schemeClr val="lt1"/>
                    </a:solidFill>
                    <a:latin typeface="Arial"/>
                    <a:ea typeface="Arial"/>
                    <a:cs typeface="Arial"/>
                    <a:sym typeface="Arial"/>
                  </a:endParaRPr>
                </a:p>
              </p:txBody>
            </p:sp>
          </p:grpSp>
          <p:grpSp>
            <p:nvGrpSpPr>
              <p:cNvPr id="10" name="Google Shape;106;p1"/>
              <p:cNvGrpSpPr/>
              <p:nvPr/>
            </p:nvGrpSpPr>
            <p:grpSpPr>
              <a:xfrm>
                <a:off x="780824" y="743999"/>
                <a:ext cx="10510476" cy="835713"/>
                <a:chOff x="986763" y="936388"/>
                <a:chExt cx="10315266" cy="999059"/>
              </a:xfrm>
            </p:grpSpPr>
            <p:sp>
              <p:nvSpPr>
                <p:cNvPr id="12" name="Google Shape;107;p1"/>
                <p:cNvSpPr/>
                <p:nvPr/>
              </p:nvSpPr>
              <p:spPr>
                <a:xfrm rot="10800000">
                  <a:off x="986763" y="936388"/>
                  <a:ext cx="10315266" cy="979528"/>
                </a:xfrm>
                <a:prstGeom prst="flowChartManualOperation">
                  <a:avLst/>
                </a:prstGeom>
                <a:solidFill>
                  <a:srgbClr val="3E6EC2"/>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 name="Google Shape;108;p1"/>
                <p:cNvSpPr txBox="1"/>
                <p:nvPr/>
              </p:nvSpPr>
              <p:spPr>
                <a:xfrm>
                  <a:off x="2737788" y="967418"/>
                  <a:ext cx="6594600" cy="9680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Arial"/>
                      <a:ea typeface="Arial"/>
                      <a:cs typeface="Arial"/>
                      <a:sym typeface="Arial"/>
                    </a:rPr>
                    <a:t>To develop future</a:t>
                  </a:r>
                  <a:r>
                    <a:rPr lang="en-US" sz="1200">
                      <a:solidFill>
                        <a:schemeClr val="lt1"/>
                      </a:solidFill>
                    </a:rPr>
                    <a:t>-</a:t>
                  </a:r>
                  <a:r>
                    <a:rPr lang="en-US" sz="1200" b="0" i="0" u="none" strike="noStrike" cap="none">
                      <a:solidFill>
                        <a:schemeClr val="lt1"/>
                      </a:solidFill>
                      <a:latin typeface="Arial"/>
                      <a:ea typeface="Arial"/>
                      <a:cs typeface="Arial"/>
                      <a:sym typeface="Arial"/>
                    </a:rPr>
                    <a:t>oriented and industry-relevant digital talent, innovative solutions, and effective services in computing technology that will contribute to the nation’s wealth creation</a:t>
                  </a:r>
                  <a:endParaRPr sz="1200" b="0" i="0" u="none" strike="noStrike" cap="none">
                    <a:solidFill>
                      <a:srgbClr val="000000"/>
                    </a:solidFill>
                    <a:latin typeface="Arial"/>
                    <a:ea typeface="Arial"/>
                    <a:cs typeface="Arial"/>
                    <a:sym typeface="Arial"/>
                  </a:endParaRPr>
                </a:p>
              </p:txBody>
            </p:sp>
          </p:grpSp>
          <p:sp>
            <p:nvSpPr>
              <p:cNvPr id="11" name="Google Shape;109;p1"/>
              <p:cNvSpPr/>
              <p:nvPr/>
            </p:nvSpPr>
            <p:spPr>
              <a:xfrm>
                <a:off x="780836" y="1699701"/>
                <a:ext cx="10510500" cy="391800"/>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200" b="0" i="0" u="none" strike="noStrike" cap="none">
                    <a:solidFill>
                      <a:schemeClr val="lt1"/>
                    </a:solidFill>
                    <a:latin typeface="Arial"/>
                    <a:ea typeface="Arial"/>
                    <a:cs typeface="Arial"/>
                    <a:sym typeface="Arial"/>
                  </a:rPr>
                  <a:t>Core Values : ISES + 3P (Purpose</a:t>
                </a:r>
                <a:r>
                  <a:rPr lang="en-US" sz="1200">
                    <a:solidFill>
                      <a:schemeClr val="lt1"/>
                    </a:solidFill>
                  </a:rPr>
                  <a:t>, </a:t>
                </a:r>
                <a:r>
                  <a:rPr lang="en-US" sz="1200" b="0" i="0" u="none" strike="noStrike" cap="none">
                    <a:solidFill>
                      <a:schemeClr val="lt1"/>
                    </a:solidFill>
                    <a:latin typeface="Arial"/>
                    <a:ea typeface="Arial"/>
                    <a:cs typeface="Arial"/>
                    <a:sym typeface="Arial"/>
                  </a:rPr>
                  <a:t>Perseverance, Problem-Solver)</a:t>
                </a:r>
                <a:endParaRPr sz="1200" b="0" i="0" u="none" strike="noStrike" cap="none">
                  <a:solidFill>
                    <a:srgbClr val="000000"/>
                  </a:solidFill>
                  <a:latin typeface="Arial"/>
                  <a:ea typeface="Arial"/>
                  <a:cs typeface="Arial"/>
                  <a:sym typeface="Arial"/>
                </a:endParaRPr>
              </a:p>
            </p:txBody>
          </p:sp>
        </p:grpSp>
        <p:grpSp>
          <p:nvGrpSpPr>
            <p:cNvPr id="16" name="Google Shape;110;p1"/>
            <p:cNvGrpSpPr/>
            <p:nvPr/>
          </p:nvGrpSpPr>
          <p:grpSpPr>
            <a:xfrm>
              <a:off x="1263122" y="3187357"/>
              <a:ext cx="9560868" cy="1409212"/>
              <a:chOff x="976034" y="2836156"/>
              <a:chExt cx="10338385" cy="1577906"/>
            </a:xfrm>
          </p:grpSpPr>
          <p:sp>
            <p:nvSpPr>
              <p:cNvPr id="17" name="Google Shape;111;p1"/>
              <p:cNvSpPr/>
              <p:nvPr/>
            </p:nvSpPr>
            <p:spPr>
              <a:xfrm>
                <a:off x="9468519" y="2836156"/>
                <a:ext cx="1845900" cy="1550100"/>
              </a:xfrm>
              <a:prstGeom prst="rect">
                <a:avLst/>
              </a:prstGeom>
              <a:solidFill>
                <a:srgbClr val="FF0000"/>
              </a:solidFill>
              <a:ln w="25400" cap="flat" cmpd="sng">
                <a:solidFill>
                  <a:srgbClr val="31538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lt1"/>
                    </a:solidFill>
                    <a:latin typeface="Arial"/>
                    <a:ea typeface="Arial"/>
                    <a:cs typeface="Arial"/>
                    <a:sym typeface="Arial"/>
                  </a:rPr>
                  <a:t>ST 5</a:t>
                </a:r>
                <a:endParaRPr sz="1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lt1"/>
                    </a:solidFill>
                    <a:latin typeface="Arial"/>
                    <a:ea typeface="Arial"/>
                    <a:cs typeface="Arial"/>
                    <a:sym typeface="Arial"/>
                  </a:rPr>
                  <a:t>Global Eminence as Malaysian Top Research University in 2025</a:t>
                </a:r>
                <a:endParaRPr sz="1200" b="0" i="0" u="none" strike="noStrike" cap="none" dirty="0">
                  <a:solidFill>
                    <a:srgbClr val="000000"/>
                  </a:solidFill>
                  <a:latin typeface="Arial"/>
                  <a:ea typeface="Arial"/>
                  <a:cs typeface="Arial"/>
                  <a:sym typeface="Arial"/>
                </a:endParaRPr>
              </a:p>
            </p:txBody>
          </p:sp>
          <p:sp>
            <p:nvSpPr>
              <p:cNvPr id="18" name="Google Shape;112;p1"/>
              <p:cNvSpPr/>
              <p:nvPr/>
            </p:nvSpPr>
            <p:spPr>
              <a:xfrm>
                <a:off x="7350860" y="2853987"/>
                <a:ext cx="1944600" cy="1550100"/>
              </a:xfrm>
              <a:prstGeom prst="rect">
                <a:avLst/>
              </a:prstGeom>
              <a:solidFill>
                <a:srgbClr val="FF0000"/>
              </a:solidFill>
              <a:ln w="25400" cap="flat" cmpd="sng">
                <a:solidFill>
                  <a:srgbClr val="31538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lt1"/>
                    </a:solidFill>
                    <a:latin typeface="Arial"/>
                    <a:ea typeface="Arial"/>
                    <a:cs typeface="Arial"/>
                    <a:sym typeface="Arial"/>
                  </a:rPr>
                  <a:t>ST 4</a:t>
                </a:r>
                <a:endParaRPr sz="1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lt1"/>
                    </a:solidFill>
                    <a:latin typeface="Arial"/>
                    <a:ea typeface="Arial"/>
                    <a:cs typeface="Arial"/>
                    <a:sym typeface="Arial"/>
                  </a:rPr>
                  <a:t>Transformative Life Experience through Knowledge Empowerment and Thrust</a:t>
                </a:r>
                <a:endParaRPr sz="1200" b="1" i="0" u="none" strike="noStrike" cap="none" dirty="0">
                  <a:solidFill>
                    <a:srgbClr val="000000"/>
                  </a:solidFill>
                  <a:latin typeface="Arial"/>
                  <a:ea typeface="Arial"/>
                  <a:cs typeface="Arial"/>
                  <a:sym typeface="Arial"/>
                </a:endParaRPr>
              </a:p>
            </p:txBody>
          </p:sp>
          <p:sp>
            <p:nvSpPr>
              <p:cNvPr id="19" name="Google Shape;113;p1"/>
              <p:cNvSpPr/>
              <p:nvPr/>
            </p:nvSpPr>
            <p:spPr>
              <a:xfrm>
                <a:off x="976034" y="2853997"/>
                <a:ext cx="1893600" cy="1550100"/>
              </a:xfrm>
              <a:prstGeom prst="rect">
                <a:avLst/>
              </a:prstGeom>
              <a:solidFill>
                <a:srgbClr val="FF0000"/>
              </a:solidFill>
              <a:ln w="25400" cap="flat" cmpd="sng">
                <a:solidFill>
                  <a:srgbClr val="31538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lt1"/>
                    </a:solidFill>
                    <a:latin typeface="Arial"/>
                    <a:ea typeface="Arial"/>
                    <a:cs typeface="Arial"/>
                    <a:sym typeface="Arial"/>
                  </a:rPr>
                  <a:t>ST1</a:t>
                </a:r>
                <a:endParaRPr sz="1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lt1"/>
                    </a:solidFill>
                    <a:latin typeface="Arial"/>
                    <a:ea typeface="Arial"/>
                    <a:cs typeface="Arial"/>
                    <a:sym typeface="Arial"/>
                  </a:rPr>
                  <a:t>World-class Holistic </a:t>
                </a:r>
                <a:r>
                  <a:rPr lang="en-US" sz="1200" b="1" dirty="0">
                    <a:solidFill>
                      <a:schemeClr val="lt1"/>
                    </a:solidFill>
                    <a:latin typeface="Arial"/>
                    <a:ea typeface="Arial"/>
                    <a:cs typeface="Arial"/>
                    <a:sym typeface="Arial"/>
                  </a:rPr>
                  <a:t>T</a:t>
                </a:r>
                <a:r>
                  <a:rPr lang="en-US" sz="1200" b="1" i="0" u="none" strike="noStrike" cap="none" dirty="0">
                    <a:solidFill>
                      <a:schemeClr val="lt1"/>
                    </a:solidFill>
                    <a:latin typeface="Arial"/>
                    <a:ea typeface="Arial"/>
                    <a:cs typeface="Arial"/>
                    <a:sym typeface="Arial"/>
                  </a:rPr>
                  <a:t>alents to Extend to Frontier of Education and Research </a:t>
                </a:r>
                <a:endParaRPr sz="1200" b="0" i="0" u="none" strike="noStrike" cap="none" dirty="0">
                  <a:solidFill>
                    <a:srgbClr val="000000"/>
                  </a:solidFill>
                  <a:latin typeface="Arial"/>
                  <a:ea typeface="Arial"/>
                  <a:cs typeface="Arial"/>
                  <a:sym typeface="Arial"/>
                </a:endParaRPr>
              </a:p>
            </p:txBody>
          </p:sp>
          <p:sp>
            <p:nvSpPr>
              <p:cNvPr id="20" name="Google Shape;114;p1"/>
              <p:cNvSpPr/>
              <p:nvPr/>
            </p:nvSpPr>
            <p:spPr>
              <a:xfrm>
                <a:off x="3054605" y="2853987"/>
                <a:ext cx="1944600" cy="1550100"/>
              </a:xfrm>
              <a:prstGeom prst="rect">
                <a:avLst/>
              </a:prstGeom>
              <a:solidFill>
                <a:srgbClr val="FF0000"/>
              </a:solidFill>
              <a:ln w="25400" cap="flat" cmpd="sng">
                <a:solidFill>
                  <a:srgbClr val="31538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lt1"/>
                    </a:solidFill>
                    <a:latin typeface="Arial"/>
                    <a:ea typeface="Arial"/>
                    <a:cs typeface="Arial"/>
                    <a:sym typeface="Arial"/>
                  </a:rPr>
                  <a:t>ST 2</a:t>
                </a:r>
                <a:endParaRPr sz="1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lt1"/>
                    </a:solidFill>
                    <a:latin typeface="Arial"/>
                    <a:ea typeface="Arial"/>
                    <a:cs typeface="Arial"/>
                    <a:sym typeface="Arial"/>
                  </a:rPr>
                  <a:t>Creative and Resilient Performance Delivery Through Emphatic and Agile Governance </a:t>
                </a:r>
                <a:endParaRPr sz="1200" b="1" i="0" u="none" strike="noStrike" cap="none" dirty="0">
                  <a:solidFill>
                    <a:srgbClr val="000000"/>
                  </a:solidFill>
                  <a:latin typeface="Arial"/>
                  <a:ea typeface="Arial"/>
                  <a:cs typeface="Arial"/>
                  <a:sym typeface="Arial"/>
                </a:endParaRPr>
              </a:p>
            </p:txBody>
          </p:sp>
          <p:sp>
            <p:nvSpPr>
              <p:cNvPr id="21" name="Google Shape;115;p1"/>
              <p:cNvSpPr/>
              <p:nvPr/>
            </p:nvSpPr>
            <p:spPr>
              <a:xfrm>
                <a:off x="5194944" y="2863962"/>
                <a:ext cx="1944600" cy="1550100"/>
              </a:xfrm>
              <a:prstGeom prst="rect">
                <a:avLst/>
              </a:prstGeom>
              <a:solidFill>
                <a:srgbClr val="FF0000"/>
              </a:solidFill>
              <a:ln w="25400" cap="flat" cmpd="sng">
                <a:solidFill>
                  <a:srgbClr val="31538F"/>
                </a:solidFill>
                <a:prstDash val="solid"/>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lt1"/>
                    </a:solidFill>
                    <a:latin typeface="Arial"/>
                    <a:ea typeface="Arial"/>
                    <a:cs typeface="Arial"/>
                    <a:sym typeface="Arial"/>
                  </a:rPr>
                  <a:t>ST 3</a:t>
                </a:r>
                <a:endParaRPr sz="12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lt1"/>
                    </a:solidFill>
                    <a:latin typeface="Arial"/>
                    <a:ea typeface="Arial"/>
                    <a:cs typeface="Arial"/>
                    <a:sym typeface="Arial"/>
                  </a:rPr>
                  <a:t>Institutional Growth Through </a:t>
                </a:r>
                <a:r>
                  <a:rPr lang="en-US" sz="1200" b="1" dirty="0">
                    <a:solidFill>
                      <a:schemeClr val="lt1"/>
                    </a:solidFill>
                    <a:latin typeface="Arial"/>
                    <a:ea typeface="Arial"/>
                    <a:cs typeface="Arial"/>
                    <a:sym typeface="Arial"/>
                  </a:rPr>
                  <a:t>U</a:t>
                </a:r>
                <a:r>
                  <a:rPr lang="en-US" sz="1200" b="1" i="0" u="none" strike="noStrike" cap="none" dirty="0">
                    <a:solidFill>
                      <a:schemeClr val="lt1"/>
                    </a:solidFill>
                    <a:latin typeface="Arial"/>
                    <a:ea typeface="Arial"/>
                    <a:cs typeface="Arial"/>
                    <a:sym typeface="Arial"/>
                  </a:rPr>
                  <a:t>nique </a:t>
                </a:r>
                <a:r>
                  <a:rPr lang="en-US" sz="1200" b="1" dirty="0">
                    <a:solidFill>
                      <a:schemeClr val="lt1"/>
                    </a:solidFill>
                    <a:latin typeface="Arial"/>
                    <a:ea typeface="Arial"/>
                    <a:cs typeface="Arial"/>
                    <a:sym typeface="Arial"/>
                  </a:rPr>
                  <a:t>N</a:t>
                </a:r>
                <a:r>
                  <a:rPr lang="en-US" sz="1200" b="1" i="0" u="none" strike="noStrike" cap="none" dirty="0">
                    <a:solidFill>
                      <a:schemeClr val="lt1"/>
                    </a:solidFill>
                    <a:latin typeface="Arial"/>
                    <a:ea typeface="Arial"/>
                    <a:cs typeface="Arial"/>
                    <a:sym typeface="Arial"/>
                  </a:rPr>
                  <a:t>iche and </a:t>
                </a:r>
                <a:r>
                  <a:rPr lang="en-US" sz="1200" b="1" i="0" u="none" strike="noStrike" cap="none" dirty="0" err="1">
                    <a:solidFill>
                      <a:schemeClr val="lt1"/>
                    </a:solidFill>
                    <a:latin typeface="Arial"/>
                    <a:ea typeface="Arial"/>
                    <a:cs typeface="Arial"/>
                    <a:sym typeface="Arial"/>
                  </a:rPr>
                  <a:t>Specialisation</a:t>
                </a:r>
                <a:r>
                  <a:rPr lang="en-US" sz="1200" b="1" i="0" u="none" strike="noStrike" cap="none" dirty="0">
                    <a:solidFill>
                      <a:schemeClr val="lt1"/>
                    </a:solidFill>
                    <a:latin typeface="Arial"/>
                    <a:ea typeface="Arial"/>
                    <a:cs typeface="Arial"/>
                    <a:sym typeface="Arial"/>
                  </a:rPr>
                  <a:t> for Long </a:t>
                </a:r>
                <a:r>
                  <a:rPr lang="en-US" sz="1200" b="1" dirty="0">
                    <a:solidFill>
                      <a:schemeClr val="lt1"/>
                    </a:solidFill>
                    <a:latin typeface="Arial"/>
                    <a:ea typeface="Arial"/>
                    <a:cs typeface="Arial"/>
                    <a:sym typeface="Arial"/>
                  </a:rPr>
                  <a:t>T</a:t>
                </a:r>
                <a:r>
                  <a:rPr lang="en-US" sz="1200" b="1" i="0" u="none" strike="noStrike" cap="none" dirty="0">
                    <a:solidFill>
                      <a:schemeClr val="lt1"/>
                    </a:solidFill>
                    <a:latin typeface="Arial"/>
                    <a:ea typeface="Arial"/>
                    <a:cs typeface="Arial"/>
                    <a:sym typeface="Arial"/>
                  </a:rPr>
                  <a:t>erm </a:t>
                </a:r>
                <a:r>
                  <a:rPr lang="en-US" sz="1200" b="1" dirty="0">
                    <a:solidFill>
                      <a:schemeClr val="lt1"/>
                    </a:solidFill>
                    <a:latin typeface="Arial"/>
                    <a:ea typeface="Arial"/>
                    <a:cs typeface="Arial"/>
                    <a:sym typeface="Arial"/>
                  </a:rPr>
                  <a:t>S</a:t>
                </a:r>
                <a:r>
                  <a:rPr lang="en-US" sz="1200" b="1" i="0" u="none" strike="noStrike" cap="none" dirty="0">
                    <a:solidFill>
                      <a:schemeClr val="lt1"/>
                    </a:solidFill>
                    <a:latin typeface="Arial"/>
                    <a:ea typeface="Arial"/>
                    <a:cs typeface="Arial"/>
                    <a:sym typeface="Arial"/>
                  </a:rPr>
                  <a:t>ustainability</a:t>
                </a:r>
                <a:endParaRPr sz="1200" b="0" i="0" u="none" strike="noStrike" cap="none" dirty="0">
                  <a:solidFill>
                    <a:srgbClr val="000000"/>
                  </a:solidFill>
                  <a:latin typeface="Arial"/>
                  <a:ea typeface="Arial"/>
                  <a:cs typeface="Arial"/>
                  <a:sym typeface="Arial"/>
                </a:endParaRPr>
              </a:p>
            </p:txBody>
          </p:sp>
        </p:grpSp>
        <p:grpSp>
          <p:nvGrpSpPr>
            <p:cNvPr id="22" name="Google Shape;116;p1"/>
            <p:cNvGrpSpPr/>
            <p:nvPr/>
          </p:nvGrpSpPr>
          <p:grpSpPr>
            <a:xfrm>
              <a:off x="1263122" y="4731498"/>
              <a:ext cx="9539492" cy="1640310"/>
              <a:chOff x="781046" y="3938236"/>
              <a:chExt cx="10510229" cy="1836668"/>
            </a:xfrm>
          </p:grpSpPr>
          <p:sp>
            <p:nvSpPr>
              <p:cNvPr id="23" name="Google Shape;117;p1"/>
              <p:cNvSpPr/>
              <p:nvPr/>
            </p:nvSpPr>
            <p:spPr>
              <a:xfrm>
                <a:off x="781046" y="3938236"/>
                <a:ext cx="1618800" cy="1797870"/>
              </a:xfrm>
              <a:prstGeom prst="rect">
                <a:avLst/>
              </a:prstGeom>
              <a:solidFill>
                <a:schemeClr val="accent2"/>
              </a:solidFill>
              <a:ln w="25400" cap="flat" cmpd="sng">
                <a:solidFill>
                  <a:srgbClr val="31538F"/>
                </a:solidFill>
                <a:prstDash val="solid"/>
                <a:round/>
                <a:headEnd type="none" w="sm" len="sm"/>
                <a:tailEnd type="none" w="sm" len="sm"/>
              </a:ln>
            </p:spPr>
            <p:txBody>
              <a:bodyPr spcFirstLastPara="1" wrap="square" lIns="45720" tIns="45700" rIns="45720" bIns="45700" anchor="ctr" anchorCtr="0">
                <a:noAutofit/>
              </a:bodyPr>
              <a:lstStyle/>
              <a:p>
                <a:pPr marL="0" marR="0" lvl="0" indent="0" algn="ctr" rtl="0">
                  <a:lnSpc>
                    <a:spcPct val="100000"/>
                  </a:lnSpc>
                  <a:spcBef>
                    <a:spcPts val="0"/>
                  </a:spcBef>
                  <a:spcAft>
                    <a:spcPts val="60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SO 1</a:t>
                </a:r>
                <a:endParaRPr sz="1100" b="1"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Produce excellence and future-oriented talents in </a:t>
                </a:r>
                <a:r>
                  <a:rPr lang="en-US" sz="1100" b="1" i="0" strike="noStrike" cap="none" dirty="0">
                    <a:solidFill>
                      <a:schemeClr val="lt1"/>
                    </a:solidFill>
                    <a:latin typeface="Arial" panose="020B0604020202020204" pitchFamily="34" charset="0"/>
                    <a:cs typeface="Arial" panose="020B0604020202020204" pitchFamily="34" charset="0"/>
                  </a:rPr>
                  <a:t>computing </a:t>
                </a: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research and educations</a:t>
                </a:r>
                <a:endParaRPr sz="1100" b="1"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sp>
            <p:nvSpPr>
              <p:cNvPr id="24" name="Google Shape;118;p1"/>
              <p:cNvSpPr/>
              <p:nvPr/>
            </p:nvSpPr>
            <p:spPr>
              <a:xfrm>
                <a:off x="7872342" y="3938236"/>
                <a:ext cx="1618800" cy="1836668"/>
              </a:xfrm>
              <a:prstGeom prst="rect">
                <a:avLst/>
              </a:prstGeom>
              <a:solidFill>
                <a:schemeClr val="accent2"/>
              </a:solidFill>
              <a:ln w="25400" cap="flat" cmpd="sng">
                <a:solidFill>
                  <a:srgbClr val="31538F"/>
                </a:solidFill>
                <a:prstDash val="solid"/>
                <a:round/>
                <a:headEnd type="none" w="sm" len="sm"/>
                <a:tailEnd type="none" w="sm" len="sm"/>
              </a:ln>
            </p:spPr>
            <p:txBody>
              <a:bodyPr spcFirstLastPara="1" wrap="square" lIns="45720" tIns="45700" rIns="45720" bIns="45700" anchor="ctr" anchorCtr="0">
                <a:noAutofit/>
              </a:bodyPr>
              <a:lstStyle/>
              <a:p>
                <a:pPr marL="0" marR="0" lvl="0" indent="0" algn="ctr" rtl="0">
                  <a:lnSpc>
                    <a:spcPct val="100000"/>
                  </a:lnSpc>
                  <a:spcBef>
                    <a:spcPts val="0"/>
                  </a:spcBef>
                  <a:spcAft>
                    <a:spcPts val="60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SO 5</a:t>
                </a:r>
                <a:endParaRPr sz="1100" b="1"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Provide the best services and facilities to support the faculty's strategy and desired stakeholders</a:t>
                </a:r>
                <a:r>
                  <a:rPr lang="en-US" sz="1100" b="1" dirty="0">
                    <a:solidFill>
                      <a:schemeClr val="lt1"/>
                    </a:solidFill>
                    <a:latin typeface="Arial" panose="020B0604020202020204" pitchFamily="34" charset="0"/>
                    <a:cs typeface="Arial" panose="020B0604020202020204" pitchFamily="34" charset="0"/>
                  </a:rPr>
                  <a:t>’</a:t>
                </a: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 experience</a:t>
                </a:r>
                <a:endParaRPr sz="1100" b="1"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sp>
            <p:nvSpPr>
              <p:cNvPr id="25" name="Google Shape;119;p1"/>
              <p:cNvSpPr/>
              <p:nvPr/>
            </p:nvSpPr>
            <p:spPr>
              <a:xfrm>
                <a:off x="9672475" y="3938236"/>
                <a:ext cx="1618800" cy="1814864"/>
              </a:xfrm>
              <a:prstGeom prst="rect">
                <a:avLst/>
              </a:prstGeom>
              <a:solidFill>
                <a:schemeClr val="accent2"/>
              </a:solidFill>
              <a:ln w="25400" cap="flat" cmpd="sng">
                <a:solidFill>
                  <a:srgbClr val="31538F"/>
                </a:solidFill>
                <a:prstDash val="solid"/>
                <a:round/>
                <a:headEnd type="none" w="sm" len="sm"/>
                <a:tailEnd type="none" w="sm" len="sm"/>
              </a:ln>
            </p:spPr>
            <p:txBody>
              <a:bodyPr spcFirstLastPara="1" wrap="square" lIns="45720" tIns="45700" rIns="45720" bIns="45700" anchor="ctr" anchorCtr="0">
                <a:noAutofit/>
              </a:bodyPr>
              <a:lstStyle/>
              <a:p>
                <a:pPr marL="0" marR="0" lvl="0" indent="0" algn="ctr" rtl="0">
                  <a:lnSpc>
                    <a:spcPct val="100000"/>
                  </a:lnSpc>
                  <a:spcBef>
                    <a:spcPts val="0"/>
                  </a:spcBef>
                  <a:spcAft>
                    <a:spcPts val="60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SO 6</a:t>
                </a:r>
                <a:endParaRPr sz="1100" b="1"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Enhance the faculty’s global visibility and reputation</a:t>
                </a:r>
                <a:endParaRPr sz="1100" b="1"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sp>
            <p:nvSpPr>
              <p:cNvPr id="26" name="Google Shape;120;p1"/>
              <p:cNvSpPr/>
              <p:nvPr/>
            </p:nvSpPr>
            <p:spPr>
              <a:xfrm>
                <a:off x="6078999" y="3954143"/>
                <a:ext cx="1618800" cy="1814864"/>
              </a:xfrm>
              <a:prstGeom prst="rect">
                <a:avLst/>
              </a:prstGeom>
              <a:solidFill>
                <a:schemeClr val="accent2"/>
              </a:solidFill>
              <a:ln w="25400" cap="flat" cmpd="sng">
                <a:solidFill>
                  <a:srgbClr val="31538F"/>
                </a:solidFill>
                <a:prstDash val="solid"/>
                <a:round/>
                <a:headEnd type="none" w="sm" len="sm"/>
                <a:tailEnd type="none" w="sm" len="sm"/>
              </a:ln>
            </p:spPr>
            <p:txBody>
              <a:bodyPr spcFirstLastPara="1" wrap="square" lIns="45720" tIns="45700" rIns="45720" bIns="45700" anchor="ctr" anchorCtr="0">
                <a:noAutofit/>
              </a:bodyPr>
              <a:lstStyle/>
              <a:p>
                <a:pPr marL="0" marR="0" lvl="0" indent="0" algn="ctr" rtl="0">
                  <a:lnSpc>
                    <a:spcPct val="100000"/>
                  </a:lnSpc>
                  <a:spcBef>
                    <a:spcPts val="0"/>
                  </a:spcBef>
                  <a:spcAft>
                    <a:spcPts val="60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SO 4</a:t>
                </a:r>
                <a:endParaRPr sz="1100" b="1"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Championing for excellence computing research</a:t>
                </a:r>
                <a:endParaRPr sz="1100" b="1"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sp>
            <p:nvSpPr>
              <p:cNvPr id="27" name="Google Shape;121;p1"/>
              <p:cNvSpPr/>
              <p:nvPr/>
            </p:nvSpPr>
            <p:spPr>
              <a:xfrm>
                <a:off x="4338504" y="3954143"/>
                <a:ext cx="1618800" cy="1797870"/>
              </a:xfrm>
              <a:prstGeom prst="rect">
                <a:avLst/>
              </a:prstGeom>
              <a:solidFill>
                <a:schemeClr val="accent2"/>
              </a:solidFill>
              <a:ln w="25400" cap="flat" cmpd="sng">
                <a:solidFill>
                  <a:srgbClr val="31538F"/>
                </a:solidFill>
                <a:prstDash val="solid"/>
                <a:round/>
                <a:headEnd type="none" w="sm" len="sm"/>
                <a:tailEnd type="none" w="sm" len="sm"/>
              </a:ln>
            </p:spPr>
            <p:txBody>
              <a:bodyPr spcFirstLastPara="1" wrap="square" lIns="45720" tIns="45700" rIns="45720" bIns="45700" anchor="ctr" anchorCtr="0">
                <a:noAutofit/>
              </a:bodyPr>
              <a:lstStyle/>
              <a:p>
                <a:pPr marL="0" marR="0" lvl="0" indent="0" algn="ctr" rtl="0">
                  <a:lnSpc>
                    <a:spcPct val="100000"/>
                  </a:lnSpc>
                  <a:spcBef>
                    <a:spcPts val="0"/>
                  </a:spcBef>
                  <a:spcAft>
                    <a:spcPts val="60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SO</a:t>
                </a:r>
                <a:r>
                  <a:rPr lang="en-US" sz="1100" b="1" dirty="0">
                    <a:solidFill>
                      <a:schemeClr val="lt1"/>
                    </a:solidFill>
                    <a:latin typeface="Arial" panose="020B0604020202020204" pitchFamily="34" charset="0"/>
                    <a:ea typeface="Arial"/>
                    <a:cs typeface="Arial" panose="020B0604020202020204" pitchFamily="34" charset="0"/>
                    <a:sym typeface="Arial"/>
                  </a:rPr>
                  <a:t> 3</a:t>
                </a:r>
                <a:endParaRPr sz="1100" b="1"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Enhance and strengthening flexible inclusive </a:t>
                </a:r>
                <a:r>
                  <a:rPr lang="en-US" sz="1100" b="1" i="0" strike="noStrike" cap="none" dirty="0">
                    <a:solidFill>
                      <a:schemeClr val="lt1"/>
                    </a:solidFill>
                    <a:latin typeface="Arial" panose="020B0604020202020204" pitchFamily="34" charset="0"/>
                    <a:ea typeface="Arial"/>
                    <a:cs typeface="Arial" panose="020B0604020202020204" pitchFamily="34" charset="0"/>
                    <a:sym typeface="Arial"/>
                  </a:rPr>
                  <a:t>computing</a:t>
                </a:r>
                <a:r>
                  <a:rPr lang="en-US" sz="1100" b="1" i="0" u="sng" strike="noStrike" cap="none" dirty="0">
                    <a:solidFill>
                      <a:srgbClr val="FF0000"/>
                    </a:solidFill>
                    <a:latin typeface="Arial" panose="020B0604020202020204" pitchFamily="34" charset="0"/>
                    <a:ea typeface="Arial"/>
                    <a:cs typeface="Arial" panose="020B0604020202020204" pitchFamily="34" charset="0"/>
                    <a:sym typeface="Arial"/>
                  </a:rPr>
                  <a:t> </a:t>
                </a: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education</a:t>
                </a:r>
                <a:endParaRPr sz="1100" b="1"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sp>
            <p:nvSpPr>
              <p:cNvPr id="28" name="Google Shape;122;p1"/>
              <p:cNvSpPr/>
              <p:nvPr/>
            </p:nvSpPr>
            <p:spPr>
              <a:xfrm>
                <a:off x="2565196" y="3954143"/>
                <a:ext cx="1651500" cy="1797870"/>
              </a:xfrm>
              <a:prstGeom prst="rect">
                <a:avLst/>
              </a:prstGeom>
              <a:solidFill>
                <a:schemeClr val="accent2"/>
              </a:solidFill>
              <a:ln w="25400" cap="flat" cmpd="sng">
                <a:solidFill>
                  <a:srgbClr val="31538F"/>
                </a:solidFill>
                <a:prstDash val="solid"/>
                <a:round/>
                <a:headEnd type="none" w="sm" len="sm"/>
                <a:tailEnd type="none" w="sm" len="sm"/>
              </a:ln>
            </p:spPr>
            <p:txBody>
              <a:bodyPr spcFirstLastPara="1" wrap="square" lIns="45720" tIns="45700" rIns="45720" bIns="45700" anchor="ctr" anchorCtr="0">
                <a:noAutofit/>
              </a:bodyPr>
              <a:lstStyle/>
              <a:p>
                <a:pPr marL="0" marR="0" lvl="0" indent="0" algn="ctr" rtl="0">
                  <a:lnSpc>
                    <a:spcPct val="100000"/>
                  </a:lnSpc>
                  <a:spcBef>
                    <a:spcPts val="0"/>
                  </a:spcBef>
                  <a:spcAft>
                    <a:spcPts val="60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SO 2</a:t>
                </a:r>
                <a:endParaRPr sz="1100" b="1"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chemeClr val="lt1"/>
                    </a:solidFill>
                    <a:latin typeface="Arial" panose="020B0604020202020204" pitchFamily="34" charset="0"/>
                    <a:ea typeface="Arial"/>
                    <a:cs typeface="Arial" panose="020B0604020202020204" pitchFamily="34" charset="0"/>
                    <a:sym typeface="Arial"/>
                  </a:rPr>
                  <a:t>Produce life ready graduates with premium employment and contributes professionally and ethically in society </a:t>
                </a:r>
                <a:endParaRPr sz="1100" b="1" i="0" u="none" strike="noStrike" cap="none" dirty="0">
                  <a:solidFill>
                    <a:schemeClr val="lt1"/>
                  </a:solidFill>
                  <a:latin typeface="Arial" panose="020B0604020202020204" pitchFamily="34" charset="0"/>
                  <a:ea typeface="Arial"/>
                  <a:cs typeface="Arial" panose="020B0604020202020204" pitchFamily="34" charset="0"/>
                  <a:sym typeface="Arial"/>
                </a:endParaRPr>
              </a:p>
            </p:txBody>
          </p:sp>
        </p:grpSp>
      </p:grpSp>
      <p:sp>
        <p:nvSpPr>
          <p:cNvPr id="32" name="Rectangle 31"/>
          <p:cNvSpPr/>
          <p:nvPr/>
        </p:nvSpPr>
        <p:spPr>
          <a:xfrm>
            <a:off x="3631970" y="221401"/>
            <a:ext cx="4539448" cy="646331"/>
          </a:xfrm>
          <a:prstGeom prst="rect">
            <a:avLst/>
          </a:prstGeom>
          <a:noFill/>
        </p:spPr>
        <p:txBody>
          <a:bodyPr wrap="none" lIns="91440" tIns="45720" rIns="91440" bIns="45720">
            <a:spAutoFit/>
          </a:bodyPr>
          <a:lstStyle/>
          <a:p>
            <a:pPr algn="ctr"/>
            <a:r>
              <a:rPr lang="en-US" sz="3600" b="1" dirty="0" smtClean="0">
                <a:ln w="6600">
                  <a:solidFill>
                    <a:schemeClr val="accent6">
                      <a:lumMod val="20000"/>
                      <a:lumOff val="80000"/>
                    </a:schemeClr>
                  </a:solidFill>
                  <a:prstDash val="solid"/>
                </a:ln>
                <a:effectLst>
                  <a:outerShdw dist="38100" dir="2700000" algn="tl" rotWithShape="0">
                    <a:schemeClr val="accent2"/>
                  </a:outerShdw>
                </a:effectLst>
              </a:rPr>
              <a:t>CORPORATE STRATEGY</a:t>
            </a:r>
            <a:endParaRPr lang="en-US" sz="3600" b="1" dirty="0">
              <a:ln w="6600">
                <a:solidFill>
                  <a:schemeClr val="accent6">
                    <a:lumMod val="20000"/>
                    <a:lumOff val="80000"/>
                  </a:schemeClr>
                </a:solidFill>
                <a:prstDash val="solid"/>
              </a:ln>
              <a:effectLst>
                <a:outerShdw dist="38100" dir="2700000" algn="tl" rotWithShape="0">
                  <a:schemeClr val="accent2"/>
                </a:outerShdw>
              </a:effectLst>
            </a:endParaRPr>
          </a:p>
        </p:txBody>
      </p:sp>
      <p:pic>
        <p:nvPicPr>
          <p:cNvPr id="33" name="Picture 32">
            <a:extLst>
              <a:ext uri="{FF2B5EF4-FFF2-40B4-BE49-F238E27FC236}">
                <a16:creationId xmlns:a16="http://schemas.microsoft.com/office/drawing/2014/main" id="{4458F1EA-447C-486C-DE06-EF8199F7967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9"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67040" y="6447031"/>
            <a:ext cx="219146" cy="365125"/>
          </a:xfrm>
        </p:spPr>
        <p:txBody>
          <a:bodyPr/>
          <a:lstStyle/>
          <a:p>
            <a:r>
              <a:rPr lang="en-US" dirty="0" smtClean="0">
                <a:solidFill>
                  <a:schemeClr val="tx1"/>
                </a:solidFill>
              </a:rPr>
              <a:t>5</a:t>
            </a:r>
            <a:endParaRPr lang="en-US" dirty="0">
              <a:solidFill>
                <a:schemeClr val="tx1"/>
              </a:solidFill>
            </a:endParaRPr>
          </a:p>
        </p:txBody>
      </p:sp>
    </p:spTree>
    <p:extLst>
      <p:ext uri="{BB962C8B-B14F-4D97-AF65-F5344CB8AC3E}">
        <p14:creationId xmlns:p14="http://schemas.microsoft.com/office/powerpoint/2010/main" val="1853359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Rounded Corners 8">
            <a:extLst>
              <a:ext uri="{FF2B5EF4-FFF2-40B4-BE49-F238E27FC236}">
                <a16:creationId xmlns:a16="http://schemas.microsoft.com/office/drawing/2014/main" id="{C1F245CD-7264-D27E-FACB-A8B4DD06F1D6}"/>
              </a:ext>
            </a:extLst>
          </p:cNvPr>
          <p:cNvSpPr/>
          <p:nvPr/>
        </p:nvSpPr>
        <p:spPr>
          <a:xfrm>
            <a:off x="7557345" y="1938189"/>
            <a:ext cx="3164279" cy="335280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8">
            <a:extLst>
              <a:ext uri="{FF2B5EF4-FFF2-40B4-BE49-F238E27FC236}">
                <a16:creationId xmlns:a16="http://schemas.microsoft.com/office/drawing/2014/main" id="{C1F245CD-7264-D27E-FACB-A8B4DD06F1D6}"/>
              </a:ext>
            </a:extLst>
          </p:cNvPr>
          <p:cNvSpPr/>
          <p:nvPr/>
        </p:nvSpPr>
        <p:spPr>
          <a:xfrm>
            <a:off x="4188923" y="1938189"/>
            <a:ext cx="3211761" cy="33528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160814" y="244627"/>
            <a:ext cx="5610575" cy="646331"/>
          </a:xfrm>
          <a:prstGeom prst="rect">
            <a:avLst/>
          </a:prstGeom>
          <a:noFill/>
        </p:spPr>
        <p:txBody>
          <a:bodyPr wrap="none" lIns="91440" tIns="45720" rIns="91440" bIns="45720">
            <a:spAutoFit/>
          </a:bodyPr>
          <a:lstStyle/>
          <a:p>
            <a:pPr algn="ctr"/>
            <a:r>
              <a:rPr lang="en-US" sz="3600" b="1" dirty="0" smtClean="0">
                <a:ln w="6600">
                  <a:solidFill>
                    <a:schemeClr val="accent6">
                      <a:lumMod val="20000"/>
                      <a:lumOff val="80000"/>
                    </a:schemeClr>
                  </a:solidFill>
                  <a:prstDash val="solid"/>
                </a:ln>
                <a:effectLst>
                  <a:outerShdw dist="38100" dir="2700000" algn="tl" rotWithShape="0">
                    <a:schemeClr val="accent2"/>
                  </a:outerShdw>
                </a:effectLst>
              </a:rPr>
              <a:t>VISION, MISSION &amp; TAGLINE</a:t>
            </a:r>
            <a:endParaRPr lang="en-US" sz="3600" b="1" dirty="0">
              <a:ln w="6600">
                <a:solidFill>
                  <a:schemeClr val="accent6">
                    <a:lumMod val="20000"/>
                    <a:lumOff val="80000"/>
                  </a:schemeClr>
                </a:solidFill>
                <a:prstDash val="solid"/>
              </a:ln>
              <a:effectLst>
                <a:outerShdw dist="38100" dir="2700000" algn="tl" rotWithShape="0">
                  <a:schemeClr val="accent2"/>
                </a:outerShdw>
              </a:effectLst>
            </a:endParaRPr>
          </a:p>
        </p:txBody>
      </p:sp>
      <p:pic>
        <p:nvPicPr>
          <p:cNvPr id="33" name="Picture 32">
            <a:extLst>
              <a:ext uri="{FF2B5EF4-FFF2-40B4-BE49-F238E27FC236}">
                <a16:creationId xmlns:a16="http://schemas.microsoft.com/office/drawing/2014/main" id="{4458F1EA-447C-486C-DE06-EF8199F7967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30" name="Rectangle: Rounded Corners 9">
            <a:extLst>
              <a:ext uri="{FF2B5EF4-FFF2-40B4-BE49-F238E27FC236}">
                <a16:creationId xmlns:a16="http://schemas.microsoft.com/office/drawing/2014/main" id="{631FCF6D-9D69-93F1-8AAF-1E7857C9E377}"/>
              </a:ext>
            </a:extLst>
          </p:cNvPr>
          <p:cNvSpPr/>
          <p:nvPr/>
        </p:nvSpPr>
        <p:spPr>
          <a:xfrm>
            <a:off x="4326467" y="1990635"/>
            <a:ext cx="2939996" cy="31909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10">
            <a:extLst>
              <a:ext uri="{FF2B5EF4-FFF2-40B4-BE49-F238E27FC236}">
                <a16:creationId xmlns:a16="http://schemas.microsoft.com/office/drawing/2014/main" id="{118F911F-B101-FEA5-D51C-F8008CF2265B}"/>
              </a:ext>
            </a:extLst>
          </p:cNvPr>
          <p:cNvSpPr/>
          <p:nvPr/>
        </p:nvSpPr>
        <p:spPr>
          <a:xfrm>
            <a:off x="7688817" y="2007569"/>
            <a:ext cx="2919915" cy="319096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583;p67"/>
          <p:cNvSpPr txBox="1">
            <a:spLocks noGrp="1"/>
          </p:cNvSpPr>
          <p:nvPr>
            <p:ph type="subTitle" idx="4294967295"/>
          </p:nvPr>
        </p:nvSpPr>
        <p:spPr>
          <a:xfrm>
            <a:off x="4427057" y="2522845"/>
            <a:ext cx="2738815" cy="2496853"/>
          </a:xfrm>
          <a:prstGeom prst="rect">
            <a:avLst/>
          </a:prstGeom>
        </p:spPr>
        <p:txBody>
          <a:bodyPr spcFirstLastPara="1" vert="horz" wrap="square" lIns="121900" tIns="121900" rIns="121900" bIns="121900" rtlCol="0" anchor="t" anchorCtr="0">
            <a:noAutofit/>
          </a:bodyPr>
          <a:lstStyle/>
          <a:p>
            <a:pPr marL="0" indent="0" algn="ctr">
              <a:spcBef>
                <a:spcPts val="0"/>
              </a:spcBef>
              <a:spcAft>
                <a:spcPts val="0"/>
              </a:spcAft>
              <a:buClr>
                <a:srgbClr val="000000"/>
              </a:buClr>
              <a:buSzPts val="1400"/>
              <a:buNone/>
            </a:pPr>
            <a:r>
              <a:rPr lang="en-US" sz="1800" b="1" dirty="0">
                <a:solidFill>
                  <a:schemeClr val="bg1"/>
                </a:solidFill>
                <a:latin typeface="+mn-lt"/>
                <a:ea typeface="Arial"/>
                <a:cs typeface="Arial"/>
                <a:sym typeface="Arial"/>
              </a:rPr>
              <a:t>To Develop Future</a:t>
            </a:r>
            <a:r>
              <a:rPr lang="en-US" sz="1800" b="1" dirty="0">
                <a:solidFill>
                  <a:schemeClr val="bg1"/>
                </a:solidFill>
                <a:latin typeface="+mn-lt"/>
              </a:rPr>
              <a:t>-</a:t>
            </a:r>
            <a:r>
              <a:rPr lang="en-US" sz="1800" b="1" dirty="0">
                <a:solidFill>
                  <a:schemeClr val="bg1"/>
                </a:solidFill>
                <a:latin typeface="+mn-lt"/>
                <a:ea typeface="Arial"/>
                <a:cs typeface="Arial"/>
                <a:sym typeface="Arial"/>
              </a:rPr>
              <a:t>oriented and Industry-relevant Digital Talent, Innovative Solutions, and Effective Services in Computing Technology that will Contribute to the Nation’s Wealth Creation</a:t>
            </a:r>
          </a:p>
        </p:txBody>
      </p:sp>
      <p:sp>
        <p:nvSpPr>
          <p:cNvPr id="50" name="Google Shape;585;p67"/>
          <p:cNvSpPr txBox="1">
            <a:spLocks noGrp="1"/>
          </p:cNvSpPr>
          <p:nvPr>
            <p:ph type="subTitle" idx="4294967295"/>
          </p:nvPr>
        </p:nvSpPr>
        <p:spPr>
          <a:xfrm>
            <a:off x="7494400" y="3161671"/>
            <a:ext cx="3425867" cy="609600"/>
          </a:xfrm>
          <a:prstGeom prst="rect">
            <a:avLst/>
          </a:prstGeom>
        </p:spPr>
        <p:txBody>
          <a:bodyPr spcFirstLastPara="1" vert="horz" wrap="square" lIns="121900" tIns="121900" rIns="121900" bIns="121900" rtlCol="0" anchor="t" anchorCtr="0">
            <a:noAutofit/>
          </a:bodyPr>
          <a:lstStyle/>
          <a:p>
            <a:pPr marL="0" indent="0" algn="ctr">
              <a:buNone/>
            </a:pPr>
            <a:r>
              <a:rPr lang="en" sz="1800" b="1" i="1" dirty="0">
                <a:solidFill>
                  <a:schemeClr val="bg1"/>
                </a:solidFill>
                <a:latin typeface="+mn-lt"/>
              </a:rPr>
              <a:t>Inspiring Digital Talents</a:t>
            </a:r>
            <a:endParaRPr sz="1800" b="1" i="1" dirty="0">
              <a:solidFill>
                <a:schemeClr val="bg1"/>
              </a:solidFill>
              <a:latin typeface="+mn-lt"/>
            </a:endParaRPr>
          </a:p>
        </p:txBody>
      </p:sp>
      <p:grpSp>
        <p:nvGrpSpPr>
          <p:cNvPr id="65" name="Group 64"/>
          <p:cNvGrpSpPr/>
          <p:nvPr/>
        </p:nvGrpSpPr>
        <p:grpSpPr>
          <a:xfrm>
            <a:off x="723216" y="1578114"/>
            <a:ext cx="3211761" cy="3708469"/>
            <a:chOff x="764595" y="1582520"/>
            <a:chExt cx="3211761" cy="3708469"/>
          </a:xfrm>
        </p:grpSpPr>
        <p:sp>
          <p:nvSpPr>
            <p:cNvPr id="58" name="Rectangle: Rounded Corners 8">
              <a:extLst>
                <a:ext uri="{FF2B5EF4-FFF2-40B4-BE49-F238E27FC236}">
                  <a16:creationId xmlns:a16="http://schemas.microsoft.com/office/drawing/2014/main" id="{C1F245CD-7264-D27E-FACB-A8B4DD06F1D6}"/>
                </a:ext>
              </a:extLst>
            </p:cNvPr>
            <p:cNvSpPr/>
            <p:nvPr/>
          </p:nvSpPr>
          <p:spPr>
            <a:xfrm>
              <a:off x="764595" y="1938189"/>
              <a:ext cx="3211761" cy="3352800"/>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8">
              <a:extLst>
                <a:ext uri="{FF2B5EF4-FFF2-40B4-BE49-F238E27FC236}">
                  <a16:creationId xmlns:a16="http://schemas.microsoft.com/office/drawing/2014/main" id="{C1F245CD-7264-D27E-FACB-A8B4DD06F1D6}"/>
                </a:ext>
              </a:extLst>
            </p:cNvPr>
            <p:cNvSpPr/>
            <p:nvPr/>
          </p:nvSpPr>
          <p:spPr>
            <a:xfrm>
              <a:off x="873208" y="2008539"/>
              <a:ext cx="2994539" cy="317306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085775" y="3032608"/>
              <a:ext cx="2569403" cy="1477328"/>
            </a:xfrm>
            <a:prstGeom prst="rect">
              <a:avLst/>
            </a:prstGeom>
          </p:spPr>
          <p:txBody>
            <a:bodyPr wrap="square">
              <a:spAutoFit/>
            </a:bodyPr>
            <a:lstStyle/>
            <a:p>
              <a:pPr algn="ctr">
                <a:buClr>
                  <a:schemeClr val="accent1"/>
                </a:buClr>
                <a:buSzPts val="1260"/>
              </a:pPr>
              <a:r>
                <a:rPr lang="en-US" b="1" dirty="0">
                  <a:solidFill>
                    <a:schemeClr val="bg1"/>
                  </a:solidFill>
                  <a:ea typeface="Arial"/>
                  <a:cs typeface="Arial" panose="020B0604020202020204" pitchFamily="34" charset="0"/>
                  <a:sym typeface="Arial"/>
                </a:rPr>
                <a:t>To be a Recognized World-class Faculty with Academic and Technological Excellence in Computing</a:t>
              </a:r>
              <a:r>
                <a:rPr lang="en-US" b="1" dirty="0">
                  <a:solidFill>
                    <a:schemeClr val="bg1"/>
                  </a:solidFill>
                  <a:cs typeface="Arial" panose="020B0604020202020204" pitchFamily="34" charset="0"/>
                </a:rPr>
                <a:t> </a:t>
              </a:r>
              <a:r>
                <a:rPr lang="en-US" b="1" dirty="0">
                  <a:solidFill>
                    <a:schemeClr val="bg1"/>
                  </a:solidFill>
                  <a:ea typeface="Arial"/>
                  <a:cs typeface="Arial" panose="020B0604020202020204" pitchFamily="34" charset="0"/>
                  <a:sym typeface="Arial"/>
                </a:rPr>
                <a:t>Technology</a:t>
              </a:r>
            </a:p>
          </p:txBody>
        </p:sp>
        <p:grpSp>
          <p:nvGrpSpPr>
            <p:cNvPr id="5" name="Group 4"/>
            <p:cNvGrpSpPr/>
            <p:nvPr/>
          </p:nvGrpSpPr>
          <p:grpSpPr>
            <a:xfrm>
              <a:off x="1887884" y="1582520"/>
              <a:ext cx="2034168" cy="816229"/>
              <a:chOff x="1490616" y="533619"/>
              <a:chExt cx="2034168" cy="816229"/>
            </a:xfrm>
          </p:grpSpPr>
          <p:sp>
            <p:nvSpPr>
              <p:cNvPr id="51" name="Round Diagonal Corner Rectangle 50"/>
              <p:cNvSpPr/>
              <p:nvPr/>
            </p:nvSpPr>
            <p:spPr>
              <a:xfrm>
                <a:off x="1490616" y="533619"/>
                <a:ext cx="2034168" cy="816229"/>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ound Diagonal Corner Rectangle 2"/>
              <p:cNvSpPr/>
              <p:nvPr/>
            </p:nvSpPr>
            <p:spPr>
              <a:xfrm>
                <a:off x="1603862" y="629568"/>
                <a:ext cx="1854536" cy="672608"/>
              </a:xfrm>
              <a:prstGeom prst="round2Diag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t>VISION</a:t>
                </a:r>
                <a:endParaRPr lang="en-MY" sz="2800" b="1" dirty="0"/>
              </a:p>
            </p:txBody>
          </p:sp>
        </p:grpSp>
      </p:grpSp>
      <p:grpSp>
        <p:nvGrpSpPr>
          <p:cNvPr id="64" name="Group 63"/>
          <p:cNvGrpSpPr/>
          <p:nvPr/>
        </p:nvGrpSpPr>
        <p:grpSpPr>
          <a:xfrm>
            <a:off x="5310626" y="1566834"/>
            <a:ext cx="2034168" cy="816229"/>
            <a:chOff x="5494526" y="1648579"/>
            <a:chExt cx="2034168" cy="816229"/>
          </a:xfrm>
        </p:grpSpPr>
        <p:sp>
          <p:nvSpPr>
            <p:cNvPr id="53" name="Round Diagonal Corner Rectangle 52"/>
            <p:cNvSpPr/>
            <p:nvPr/>
          </p:nvSpPr>
          <p:spPr>
            <a:xfrm>
              <a:off x="5494526" y="1648579"/>
              <a:ext cx="2034168" cy="816229"/>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 name="Round Diagonal Corner Rectangle 53"/>
            <p:cNvSpPr/>
            <p:nvPr/>
          </p:nvSpPr>
          <p:spPr>
            <a:xfrm>
              <a:off x="5552442" y="1746305"/>
              <a:ext cx="1854536" cy="672608"/>
            </a:xfrm>
            <a:prstGeom prst="round2DiagRect">
              <a:avLst/>
            </a:prstGeom>
            <a:solidFill>
              <a:schemeClr val="accent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t>MISSION</a:t>
              </a:r>
              <a:endParaRPr lang="en-MY" sz="2800" b="1" dirty="0"/>
            </a:p>
          </p:txBody>
        </p:sp>
      </p:grpSp>
      <p:grpSp>
        <p:nvGrpSpPr>
          <p:cNvPr id="63" name="Group 62"/>
          <p:cNvGrpSpPr/>
          <p:nvPr/>
        </p:nvGrpSpPr>
        <p:grpSpPr>
          <a:xfrm>
            <a:off x="8844117" y="1641953"/>
            <a:ext cx="2034168" cy="816229"/>
            <a:chOff x="8818927" y="1784555"/>
            <a:chExt cx="2034168" cy="816229"/>
          </a:xfrm>
        </p:grpSpPr>
        <p:sp>
          <p:nvSpPr>
            <p:cNvPr id="56" name="Round Diagonal Corner Rectangle 55"/>
            <p:cNvSpPr/>
            <p:nvPr/>
          </p:nvSpPr>
          <p:spPr>
            <a:xfrm>
              <a:off x="8818927" y="1784555"/>
              <a:ext cx="2034168" cy="816229"/>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 name="Round Diagonal Corner Rectangle 56"/>
            <p:cNvSpPr/>
            <p:nvPr/>
          </p:nvSpPr>
          <p:spPr>
            <a:xfrm>
              <a:off x="8874817" y="1890157"/>
              <a:ext cx="1854536" cy="672608"/>
            </a:xfrm>
            <a:prstGeom prst="round2DiagRect">
              <a:avLst/>
            </a:prstGeom>
            <a:solidFill>
              <a:schemeClr val="accent4">
                <a:lumMod val="7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t>TAGLINE</a:t>
              </a:r>
              <a:endParaRPr lang="en-MY" sz="2800" b="1" dirty="0"/>
            </a:p>
          </p:txBody>
        </p:sp>
      </p:grpSp>
      <p:sp>
        <p:nvSpPr>
          <p:cNvPr id="23"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67040" y="6447031"/>
            <a:ext cx="219146" cy="365125"/>
          </a:xfrm>
        </p:spPr>
        <p:txBody>
          <a:bodyPr/>
          <a:lstStyle/>
          <a:p>
            <a:r>
              <a:rPr lang="en-US" dirty="0" smtClean="0">
                <a:solidFill>
                  <a:schemeClr val="tx1"/>
                </a:solidFill>
              </a:rPr>
              <a:t>6</a:t>
            </a:r>
            <a:endParaRPr lang="en-US" dirty="0">
              <a:solidFill>
                <a:schemeClr val="tx1"/>
              </a:solidFill>
            </a:endParaRPr>
          </a:p>
        </p:txBody>
      </p:sp>
    </p:spTree>
    <p:extLst>
      <p:ext uri="{BB962C8B-B14F-4D97-AF65-F5344CB8AC3E}">
        <p14:creationId xmlns:p14="http://schemas.microsoft.com/office/powerpoint/2010/main" val="20605167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54F9AC-893D-4216-AF2B-F62F41833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5600"/>
            <a:ext cx="12192000" cy="3689588"/>
          </a:xfrm>
          <a:prstGeom prst="rect">
            <a:avLst/>
          </a:prstGeom>
        </p:spPr>
      </p:pic>
      <p:sp>
        <p:nvSpPr>
          <p:cNvPr id="44" name="Rectangle 43"/>
          <p:cNvSpPr/>
          <p:nvPr/>
        </p:nvSpPr>
        <p:spPr>
          <a:xfrm>
            <a:off x="0" y="1490133"/>
            <a:ext cx="12192000" cy="2726267"/>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grpSp>
        <p:nvGrpSpPr>
          <p:cNvPr id="7" name="Group 6"/>
          <p:cNvGrpSpPr/>
          <p:nvPr/>
        </p:nvGrpSpPr>
        <p:grpSpPr>
          <a:xfrm>
            <a:off x="3531481" y="3519788"/>
            <a:ext cx="2199358" cy="2727485"/>
            <a:chOff x="3435199" y="3858773"/>
            <a:chExt cx="2199358" cy="741423"/>
          </a:xfrm>
        </p:grpSpPr>
        <p:pic>
          <p:nvPicPr>
            <p:cNvPr id="8" name="Picture 7"/>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435199" y="3858773"/>
              <a:ext cx="2199358" cy="710355"/>
            </a:xfrm>
            <a:prstGeom prst="rect">
              <a:avLst/>
            </a:prstGeom>
            <a:ln>
              <a:noFill/>
            </a:ln>
          </p:spPr>
        </p:pic>
        <p:sp>
          <p:nvSpPr>
            <p:cNvPr id="9" name="TextBox 8"/>
            <p:cNvSpPr txBox="1"/>
            <p:nvPr/>
          </p:nvSpPr>
          <p:spPr>
            <a:xfrm>
              <a:off x="3503082" y="3957149"/>
              <a:ext cx="2048382" cy="643047"/>
            </a:xfrm>
            <a:prstGeom prst="rect">
              <a:avLst/>
            </a:prstGeom>
            <a:noFill/>
            <a:ln>
              <a:noFill/>
            </a:ln>
          </p:spPr>
          <p:txBody>
            <a:bodyPr wrap="square" rtlCol="0">
              <a:spAutoFit/>
            </a:bodyPr>
            <a:lstStyle/>
            <a:p>
              <a:pPr algn="ctr"/>
              <a:r>
                <a:rPr lang="en-MY" sz="1400" dirty="0">
                  <a:solidFill>
                    <a:schemeClr val="bg1"/>
                  </a:solidFill>
                  <a:latin typeface="Arial Black" panose="020B0A04020102020204" pitchFamily="34" charset="0"/>
                </a:rPr>
                <a:t>PURPOSE</a:t>
              </a:r>
            </a:p>
            <a:p>
              <a:pPr algn="ctr"/>
              <a:endParaRPr lang="en-MY" sz="1400" dirty="0">
                <a:solidFill>
                  <a:schemeClr val="bg1"/>
                </a:solidFill>
                <a:latin typeface="Arial Black" panose="020B0A04020102020204" pitchFamily="34" charset="0"/>
              </a:endParaRPr>
            </a:p>
            <a:p>
              <a:pPr algn="ctr" rtl="0">
                <a:spcBef>
                  <a:spcPts val="0"/>
                </a:spcBef>
                <a:spcAft>
                  <a:spcPts val="0"/>
                </a:spcAft>
              </a:pPr>
              <a:r>
                <a:rPr lang="en-US" sz="1400" b="1" i="0" u="none" strike="noStrike" dirty="0">
                  <a:solidFill>
                    <a:schemeClr val="bg1"/>
                  </a:solidFill>
                  <a:effectLst/>
                  <a:latin typeface="Arial" panose="020B0604020202020204" pitchFamily="34" charset="0"/>
                </a:rPr>
                <a:t>Employees and students can meaningfully connect to their work, their team, and their institution’s purpose</a:t>
              </a:r>
              <a:br>
                <a:rPr lang="en-US" sz="1400" b="1" i="0" u="none" strike="noStrike" dirty="0">
                  <a:solidFill>
                    <a:schemeClr val="bg1"/>
                  </a:solidFill>
                  <a:effectLst/>
                  <a:latin typeface="Arial" panose="020B0604020202020204" pitchFamily="34" charset="0"/>
                </a:rPr>
              </a:br>
              <a:r>
                <a:rPr lang="en-US" sz="1400" b="1" i="0" u="none" strike="noStrike" dirty="0">
                  <a:solidFill>
                    <a:schemeClr val="bg1"/>
                  </a:solidFill>
                  <a:effectLst/>
                  <a:latin typeface="Arial" panose="020B0604020202020204" pitchFamily="34" charset="0"/>
                </a:rPr>
                <a:t>(i.e. sense of purpose)</a:t>
              </a:r>
              <a:endParaRPr lang="en-US" sz="1100" b="1" dirty="0">
                <a:solidFill>
                  <a:schemeClr val="bg1"/>
                </a:solidFill>
                <a:effectLst/>
              </a:endParaRPr>
            </a:p>
          </p:txBody>
        </p:sp>
      </p:grpSp>
      <p:pic>
        <p:nvPicPr>
          <p:cNvPr id="10" name="Picture 9"/>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02236" y="3623197"/>
            <a:ext cx="2199358" cy="2481939"/>
          </a:xfrm>
          <a:prstGeom prst="rect">
            <a:avLst/>
          </a:prstGeom>
        </p:spPr>
      </p:pic>
      <p:sp>
        <p:nvSpPr>
          <p:cNvPr id="11" name="TextBox 10"/>
          <p:cNvSpPr txBox="1"/>
          <p:nvPr/>
        </p:nvSpPr>
        <p:spPr>
          <a:xfrm>
            <a:off x="1128096" y="3816066"/>
            <a:ext cx="2285773" cy="1569660"/>
          </a:xfrm>
          <a:prstGeom prst="rect">
            <a:avLst/>
          </a:prstGeom>
          <a:noFill/>
        </p:spPr>
        <p:txBody>
          <a:bodyPr wrap="square" rtlCol="0">
            <a:spAutoFit/>
          </a:bodyPr>
          <a:lstStyle/>
          <a:p>
            <a:pPr algn="ctr"/>
            <a:r>
              <a:rPr lang="en-MY" dirty="0">
                <a:solidFill>
                  <a:schemeClr val="bg1"/>
                </a:solidFill>
                <a:latin typeface="Arial Black" panose="020B0A04020102020204" pitchFamily="34" charset="0"/>
              </a:rPr>
              <a:t>ISES</a:t>
            </a:r>
          </a:p>
          <a:p>
            <a:pPr algn="ctr"/>
            <a:endParaRPr lang="en-MY" dirty="0">
              <a:solidFill>
                <a:schemeClr val="bg1"/>
              </a:solidFill>
              <a:latin typeface="Arial Black" panose="020B0A04020102020204" pitchFamily="34" charset="0"/>
            </a:endParaRPr>
          </a:p>
          <a:p>
            <a:pPr algn="ctr"/>
            <a:r>
              <a:rPr lang="en-MY" sz="1400" b="1" dirty="0">
                <a:solidFill>
                  <a:schemeClr val="bg1"/>
                </a:solidFill>
                <a:latin typeface="Arial" panose="020B0604020202020204" pitchFamily="34" charset="0"/>
                <a:cs typeface="Arial" panose="020B0604020202020204" pitchFamily="34" charset="0"/>
              </a:rPr>
              <a:t>Integrity, Synergy</a:t>
            </a:r>
          </a:p>
          <a:p>
            <a:pPr algn="ctr"/>
            <a:r>
              <a:rPr lang="en-MY" sz="1400" b="1" dirty="0">
                <a:solidFill>
                  <a:schemeClr val="bg1"/>
                </a:solidFill>
                <a:latin typeface="Arial" panose="020B0604020202020204" pitchFamily="34" charset="0"/>
                <a:cs typeface="Arial" panose="020B0604020202020204" pitchFamily="34" charset="0"/>
              </a:rPr>
              <a:t>Excellence, Sustainability</a:t>
            </a:r>
          </a:p>
          <a:p>
            <a:pPr marL="285750" indent="-285750" algn="ctr">
              <a:buFontTx/>
              <a:buChar char="-"/>
            </a:pPr>
            <a:endParaRPr lang="en-MY" dirty="0"/>
          </a:p>
        </p:txBody>
      </p:sp>
      <p:grpSp>
        <p:nvGrpSpPr>
          <p:cNvPr id="12" name="Group 11"/>
          <p:cNvGrpSpPr/>
          <p:nvPr/>
        </p:nvGrpSpPr>
        <p:grpSpPr>
          <a:xfrm>
            <a:off x="1677958" y="2583787"/>
            <a:ext cx="1175850" cy="1181100"/>
            <a:chOff x="824400" y="638175"/>
            <a:chExt cx="1620045" cy="1571625"/>
          </a:xfrm>
        </p:grpSpPr>
        <p:grpSp>
          <p:nvGrpSpPr>
            <p:cNvPr id="13" name="Group 12"/>
            <p:cNvGrpSpPr/>
            <p:nvPr/>
          </p:nvGrpSpPr>
          <p:grpSpPr>
            <a:xfrm>
              <a:off x="824400" y="638175"/>
              <a:ext cx="1620045" cy="1571625"/>
              <a:chOff x="742950" y="504825"/>
              <a:chExt cx="1815705" cy="1791385"/>
            </a:xfrm>
          </p:grpSpPr>
          <p:sp>
            <p:nvSpPr>
              <p:cNvPr id="15" name="Oval 14"/>
              <p:cNvSpPr/>
              <p:nvPr/>
            </p:nvSpPr>
            <p:spPr>
              <a:xfrm>
                <a:off x="742950" y="504825"/>
                <a:ext cx="1815705" cy="1791385"/>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Oval 15"/>
              <p:cNvSpPr/>
              <p:nvPr/>
            </p:nvSpPr>
            <p:spPr>
              <a:xfrm>
                <a:off x="805350" y="574460"/>
                <a:ext cx="1692797" cy="1647825"/>
              </a:xfrm>
              <a:prstGeom prst="ellipse">
                <a:avLst/>
              </a:prstGeom>
              <a:solidFill>
                <a:schemeClr val="bg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14" name="Picture 13"/>
            <p:cNvPicPr>
              <a:picLocks noChangeAspect="1"/>
            </p:cNvPicPr>
            <p:nvPr/>
          </p:nvPicPr>
          <p:blipFill rotWithShape="1">
            <a:blip r:embed="rId4" cstate="hqprint">
              <a:extLst>
                <a:ext uri="{28A0092B-C50C-407E-A947-70E740481C1C}">
                  <a14:useLocalDpi xmlns:a14="http://schemas.microsoft.com/office/drawing/2010/main" val="0"/>
                </a:ext>
              </a:extLst>
            </a:blip>
            <a:srcRect b="8023"/>
            <a:stretch/>
          </p:blipFill>
          <p:spPr>
            <a:xfrm>
              <a:off x="962870" y="709375"/>
              <a:ext cx="1395597" cy="1418751"/>
            </a:xfrm>
            <a:prstGeom prst="rect">
              <a:avLst/>
            </a:prstGeom>
          </p:spPr>
        </p:pic>
      </p:grpSp>
      <p:grpSp>
        <p:nvGrpSpPr>
          <p:cNvPr id="18" name="Group 17"/>
          <p:cNvGrpSpPr/>
          <p:nvPr/>
        </p:nvGrpSpPr>
        <p:grpSpPr>
          <a:xfrm>
            <a:off x="4043916" y="2685889"/>
            <a:ext cx="1218244" cy="1192586"/>
            <a:chOff x="3144206" y="1998290"/>
            <a:chExt cx="1620045" cy="1608318"/>
          </a:xfrm>
        </p:grpSpPr>
        <p:grpSp>
          <p:nvGrpSpPr>
            <p:cNvPr id="19" name="Group 18"/>
            <p:cNvGrpSpPr/>
            <p:nvPr/>
          </p:nvGrpSpPr>
          <p:grpSpPr>
            <a:xfrm>
              <a:off x="3144206" y="1998290"/>
              <a:ext cx="1620045" cy="1571625"/>
              <a:chOff x="742950" y="504825"/>
              <a:chExt cx="1815705" cy="1791385"/>
            </a:xfrm>
            <a:solidFill>
              <a:schemeClr val="bg1"/>
            </a:solidFill>
          </p:grpSpPr>
          <p:sp>
            <p:nvSpPr>
              <p:cNvPr id="21" name="Oval 20"/>
              <p:cNvSpPr/>
              <p:nvPr/>
            </p:nvSpPr>
            <p:spPr>
              <a:xfrm>
                <a:off x="742950" y="504825"/>
                <a:ext cx="1815705" cy="17913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Oval 21"/>
              <p:cNvSpPr/>
              <p:nvPr/>
            </p:nvSpPr>
            <p:spPr>
              <a:xfrm>
                <a:off x="805350" y="574460"/>
                <a:ext cx="1692797" cy="16478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20" name="Picture 19"/>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3167023" y="2019778"/>
              <a:ext cx="1586830" cy="1586830"/>
            </a:xfrm>
            <a:prstGeom prst="rect">
              <a:avLst/>
            </a:prstGeom>
            <a:ln>
              <a:noFill/>
            </a:ln>
          </p:spPr>
        </p:pic>
      </p:grpSp>
      <p:grpSp>
        <p:nvGrpSpPr>
          <p:cNvPr id="23" name="Group 22"/>
          <p:cNvGrpSpPr/>
          <p:nvPr/>
        </p:nvGrpSpPr>
        <p:grpSpPr>
          <a:xfrm>
            <a:off x="6008476" y="3532451"/>
            <a:ext cx="2199358" cy="2600545"/>
            <a:chOff x="3435199" y="3779872"/>
            <a:chExt cx="2199358" cy="1610037"/>
          </a:xfrm>
        </p:grpSpPr>
        <p:pic>
          <p:nvPicPr>
            <p:cNvPr id="24" name="Picture 2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435199" y="3779872"/>
              <a:ext cx="2199358" cy="1610037"/>
            </a:xfrm>
            <a:prstGeom prst="rect">
              <a:avLst/>
            </a:prstGeom>
            <a:ln>
              <a:noFill/>
            </a:ln>
          </p:spPr>
        </p:pic>
        <p:sp>
          <p:nvSpPr>
            <p:cNvPr id="25" name="TextBox 24"/>
            <p:cNvSpPr txBox="1"/>
            <p:nvPr/>
          </p:nvSpPr>
          <p:spPr>
            <a:xfrm>
              <a:off x="3596502" y="4007379"/>
              <a:ext cx="1827311" cy="1169125"/>
            </a:xfrm>
            <a:prstGeom prst="rect">
              <a:avLst/>
            </a:prstGeom>
            <a:noFill/>
            <a:ln>
              <a:noFill/>
            </a:ln>
          </p:spPr>
          <p:txBody>
            <a:bodyPr wrap="square" rtlCol="0">
              <a:spAutoFit/>
            </a:bodyPr>
            <a:lstStyle/>
            <a:p>
              <a:pPr algn="ctr"/>
              <a:r>
                <a:rPr lang="en-MY" sz="1400" dirty="0">
                  <a:solidFill>
                    <a:schemeClr val="bg1"/>
                  </a:solidFill>
                  <a:latin typeface="Arial Black" panose="020B0A04020102020204" pitchFamily="34" charset="0"/>
                </a:rPr>
                <a:t>PERSEVERANCE</a:t>
              </a:r>
            </a:p>
            <a:p>
              <a:pPr algn="ctr"/>
              <a:endParaRPr lang="en-MY" sz="1400" dirty="0">
                <a:solidFill>
                  <a:schemeClr val="bg1"/>
                </a:solidFill>
                <a:latin typeface="Arial Black" panose="020B0A04020102020204" pitchFamily="34" charset="0"/>
              </a:endParaRPr>
            </a:p>
            <a:p>
              <a:pPr algn="ctr"/>
              <a:r>
                <a:rPr lang="en-US" sz="1400" b="1" i="0" u="none" strike="noStrike" dirty="0">
                  <a:solidFill>
                    <a:schemeClr val="bg1"/>
                  </a:solidFill>
                  <a:effectLst/>
                  <a:latin typeface="Arial" panose="020B0604020202020204" pitchFamily="34" charset="0"/>
                </a:rPr>
                <a:t>Employees and students who persisted in trying despite obstacles, setbacks, or opposition.</a:t>
              </a:r>
              <a:endParaRPr lang="en-MY" sz="1100" b="1" dirty="0">
                <a:solidFill>
                  <a:schemeClr val="bg1"/>
                </a:solidFill>
                <a:latin typeface="Arial Black" panose="020B0A04020102020204" pitchFamily="34" charset="0"/>
              </a:endParaRPr>
            </a:p>
          </p:txBody>
        </p:sp>
      </p:grpSp>
      <p:grpSp>
        <p:nvGrpSpPr>
          <p:cNvPr id="26" name="Group 25"/>
          <p:cNvGrpSpPr/>
          <p:nvPr/>
        </p:nvGrpSpPr>
        <p:grpSpPr>
          <a:xfrm>
            <a:off x="6474758" y="2580241"/>
            <a:ext cx="1218244" cy="1161056"/>
            <a:chOff x="742950" y="504825"/>
            <a:chExt cx="1815705" cy="1791385"/>
          </a:xfrm>
          <a:solidFill>
            <a:schemeClr val="bg1"/>
          </a:solidFill>
        </p:grpSpPr>
        <p:sp>
          <p:nvSpPr>
            <p:cNvPr id="27" name="Oval 26"/>
            <p:cNvSpPr/>
            <p:nvPr/>
          </p:nvSpPr>
          <p:spPr>
            <a:xfrm>
              <a:off x="742950" y="504825"/>
              <a:ext cx="1815705" cy="1791385"/>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8" name="Oval 27"/>
            <p:cNvSpPr/>
            <p:nvPr/>
          </p:nvSpPr>
          <p:spPr>
            <a:xfrm>
              <a:off x="805350" y="574460"/>
              <a:ext cx="1692797" cy="1647825"/>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7479" y="2752367"/>
            <a:ext cx="767433" cy="767433"/>
          </a:xfrm>
          <a:prstGeom prst="rect">
            <a:avLst/>
          </a:prstGeom>
        </p:spPr>
      </p:pic>
      <p:grpSp>
        <p:nvGrpSpPr>
          <p:cNvPr id="30" name="Group 29"/>
          <p:cNvGrpSpPr/>
          <p:nvPr/>
        </p:nvGrpSpPr>
        <p:grpSpPr>
          <a:xfrm>
            <a:off x="8436030" y="3554220"/>
            <a:ext cx="2199358" cy="2578777"/>
            <a:chOff x="3435199" y="3858772"/>
            <a:chExt cx="2199358" cy="1522894"/>
          </a:xfrm>
        </p:grpSpPr>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435199" y="3858772"/>
              <a:ext cx="2199358" cy="1522894"/>
            </a:xfrm>
            <a:prstGeom prst="rect">
              <a:avLst/>
            </a:prstGeom>
            <a:ln>
              <a:noFill/>
            </a:ln>
          </p:spPr>
        </p:pic>
        <p:sp>
          <p:nvSpPr>
            <p:cNvPr id="32" name="TextBox 31"/>
            <p:cNvSpPr txBox="1"/>
            <p:nvPr/>
          </p:nvSpPr>
          <p:spPr>
            <a:xfrm>
              <a:off x="3511222" y="4071906"/>
              <a:ext cx="2048382" cy="1268437"/>
            </a:xfrm>
            <a:prstGeom prst="rect">
              <a:avLst/>
            </a:prstGeom>
            <a:noFill/>
            <a:ln>
              <a:noFill/>
            </a:ln>
          </p:spPr>
          <p:txBody>
            <a:bodyPr wrap="square" rtlCol="0">
              <a:spAutoFit/>
            </a:bodyPr>
            <a:lstStyle/>
            <a:p>
              <a:pPr algn="ctr"/>
              <a:r>
                <a:rPr lang="en-MY" sz="1400" dirty="0">
                  <a:solidFill>
                    <a:schemeClr val="bg1"/>
                  </a:solidFill>
                  <a:latin typeface="Arial Black" panose="020B0A04020102020204" pitchFamily="34" charset="0"/>
                </a:rPr>
                <a:t>PROBLEM SOLVER</a:t>
              </a:r>
            </a:p>
            <a:p>
              <a:pPr algn="ctr"/>
              <a:endParaRPr lang="en-MY" sz="1050" b="1" dirty="0">
                <a:solidFill>
                  <a:schemeClr val="bg1"/>
                </a:solidFill>
                <a:latin typeface="Arial" panose="020B0604020202020204" pitchFamily="34" charset="0"/>
                <a:cs typeface="Arial" panose="020B0604020202020204" pitchFamily="34" charset="0"/>
              </a:endParaRPr>
            </a:p>
            <a:p>
              <a:pPr algn="ctr"/>
              <a:r>
                <a:rPr lang="en-US" sz="1400" b="1" i="0" u="none" strike="noStrike" dirty="0">
                  <a:solidFill>
                    <a:schemeClr val="bg1"/>
                  </a:solidFill>
                  <a:effectLst/>
                  <a:latin typeface="Arial" panose="020B0604020202020204" pitchFamily="34" charset="0"/>
                  <a:cs typeface="Arial" panose="020B0604020202020204" pitchFamily="34" charset="0"/>
                </a:rPr>
                <a:t>Employees and students have the capacity to recognize issues, generate and evaluate solutions, and apply the most effective ones.</a:t>
              </a:r>
              <a:endParaRPr lang="en-MY" sz="1400" b="1" dirty="0">
                <a:solidFill>
                  <a:schemeClr val="bg1"/>
                </a:solidFill>
                <a:latin typeface="Arial" panose="020B0604020202020204" pitchFamily="34" charset="0"/>
                <a:cs typeface="Arial" panose="020B0604020202020204" pitchFamily="34" charset="0"/>
              </a:endParaRPr>
            </a:p>
          </p:txBody>
        </p:sp>
      </p:grpSp>
      <p:grpSp>
        <p:nvGrpSpPr>
          <p:cNvPr id="33" name="Group 32"/>
          <p:cNvGrpSpPr/>
          <p:nvPr/>
        </p:nvGrpSpPr>
        <p:grpSpPr>
          <a:xfrm>
            <a:off x="8902312" y="2561190"/>
            <a:ext cx="1218244" cy="1165377"/>
            <a:chOff x="742950" y="504825"/>
            <a:chExt cx="1815705" cy="1791385"/>
          </a:xfrm>
          <a:solidFill>
            <a:schemeClr val="bg1"/>
          </a:solidFill>
        </p:grpSpPr>
        <p:sp>
          <p:nvSpPr>
            <p:cNvPr id="34" name="Oval 33"/>
            <p:cNvSpPr/>
            <p:nvPr/>
          </p:nvSpPr>
          <p:spPr>
            <a:xfrm>
              <a:off x="742950" y="504825"/>
              <a:ext cx="1815705" cy="1791385"/>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5" name="Oval 34"/>
            <p:cNvSpPr/>
            <p:nvPr/>
          </p:nvSpPr>
          <p:spPr>
            <a:xfrm>
              <a:off x="805350" y="574460"/>
              <a:ext cx="1692797" cy="1647825"/>
            </a:xfrm>
            <a:prstGeom prst="ellipse">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36" name="Picture 3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096354" y="2709528"/>
            <a:ext cx="878709" cy="878709"/>
          </a:xfrm>
          <a:prstGeom prst="rect">
            <a:avLst/>
          </a:prstGeom>
        </p:spPr>
      </p:pic>
      <p:sp>
        <p:nvSpPr>
          <p:cNvPr id="37" name="Rectangle 36"/>
          <p:cNvSpPr/>
          <p:nvPr/>
        </p:nvSpPr>
        <p:spPr>
          <a:xfrm>
            <a:off x="3186423" y="2657982"/>
            <a:ext cx="53572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38" name="Rectangle 37"/>
          <p:cNvSpPr/>
          <p:nvPr/>
        </p:nvSpPr>
        <p:spPr>
          <a:xfrm>
            <a:off x="5647746" y="2691930"/>
            <a:ext cx="53572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39" name="Rectangle 38"/>
          <p:cNvSpPr/>
          <p:nvPr/>
        </p:nvSpPr>
        <p:spPr>
          <a:xfrm>
            <a:off x="7971715" y="2699868"/>
            <a:ext cx="53572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
        <p:nvSpPr>
          <p:cNvPr id="42" name="Rectangle 41"/>
          <p:cNvSpPr/>
          <p:nvPr/>
        </p:nvSpPr>
        <p:spPr>
          <a:xfrm>
            <a:off x="5085820" y="170644"/>
            <a:ext cx="2777876" cy="646331"/>
          </a:xfrm>
          <a:prstGeom prst="rect">
            <a:avLst/>
          </a:prstGeom>
          <a:noFill/>
        </p:spPr>
        <p:txBody>
          <a:bodyPr wrap="none" lIns="91440" tIns="45720" rIns="91440" bIns="45720">
            <a:spAutoFit/>
          </a:bodyPr>
          <a:lstStyle/>
          <a:p>
            <a:pPr algn="ctr"/>
            <a:r>
              <a:rPr lang="en-US" sz="3600" b="1" dirty="0" smtClean="0">
                <a:ln w="6600">
                  <a:solidFill>
                    <a:schemeClr val="accent6">
                      <a:lumMod val="20000"/>
                      <a:lumOff val="80000"/>
                    </a:schemeClr>
                  </a:solidFill>
                  <a:prstDash val="solid"/>
                </a:ln>
                <a:effectLst>
                  <a:outerShdw dist="38100" dir="2700000" algn="tl" rotWithShape="0">
                    <a:schemeClr val="accent2"/>
                  </a:outerShdw>
                </a:effectLst>
              </a:rPr>
              <a:t>CORE VALUES</a:t>
            </a:r>
            <a:endParaRPr lang="en-US" sz="3600" b="1" dirty="0">
              <a:ln w="6600">
                <a:solidFill>
                  <a:schemeClr val="accent6">
                    <a:lumMod val="20000"/>
                    <a:lumOff val="80000"/>
                  </a:schemeClr>
                </a:solidFill>
                <a:prstDash val="solid"/>
              </a:ln>
              <a:effectLst>
                <a:outerShdw dist="38100" dir="2700000" algn="tl" rotWithShape="0">
                  <a:schemeClr val="accent2"/>
                </a:outerShdw>
              </a:effectLst>
            </a:endParaRPr>
          </a:p>
        </p:txBody>
      </p:sp>
      <p:pic>
        <p:nvPicPr>
          <p:cNvPr id="43" name="Picture 42">
            <a:extLst>
              <a:ext uri="{FF2B5EF4-FFF2-40B4-BE49-F238E27FC236}">
                <a16:creationId xmlns:a16="http://schemas.microsoft.com/office/drawing/2014/main" id="{4458F1EA-447C-486C-DE06-EF8199F7967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41"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67040" y="6447031"/>
            <a:ext cx="219146" cy="365125"/>
          </a:xfrm>
        </p:spPr>
        <p:txBody>
          <a:bodyPr/>
          <a:lstStyle/>
          <a:p>
            <a:r>
              <a:rPr lang="en-US" dirty="0" smtClean="0">
                <a:solidFill>
                  <a:schemeClr val="tx1"/>
                </a:solidFill>
              </a:rPr>
              <a:t>7</a:t>
            </a:r>
            <a:endParaRPr lang="en-US" dirty="0">
              <a:solidFill>
                <a:schemeClr val="tx1"/>
              </a:solidFill>
            </a:endParaRPr>
          </a:p>
        </p:txBody>
      </p:sp>
    </p:spTree>
    <p:extLst>
      <p:ext uri="{BB962C8B-B14F-4D97-AF65-F5344CB8AC3E}">
        <p14:creationId xmlns:p14="http://schemas.microsoft.com/office/powerpoint/2010/main" val="476927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in a row&#10;&#10;Description automatically generated">
            <a:extLst>
              <a:ext uri="{FF2B5EF4-FFF2-40B4-BE49-F238E27FC236}">
                <a16:creationId xmlns:a16="http://schemas.microsoft.com/office/drawing/2014/main" id="{A1A19076-AF0F-4998-9B3C-80675FD62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03" y="-2001"/>
            <a:ext cx="12192000" cy="6858000"/>
          </a:xfrm>
          <a:prstGeom prst="rect">
            <a:avLst/>
          </a:prstGeom>
        </p:spPr>
      </p:pic>
      <p:pic>
        <p:nvPicPr>
          <p:cNvPr id="10" name="Picture 9">
            <a:extLst>
              <a:ext uri="{FF2B5EF4-FFF2-40B4-BE49-F238E27FC236}">
                <a16:creationId xmlns:a16="http://schemas.microsoft.com/office/drawing/2014/main" id="{4458F1EA-447C-486C-DE06-EF8199F7967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11" name="Rectangle 10"/>
          <p:cNvSpPr/>
          <p:nvPr/>
        </p:nvSpPr>
        <p:spPr>
          <a:xfrm>
            <a:off x="3795657" y="78200"/>
            <a:ext cx="4587987" cy="646331"/>
          </a:xfrm>
          <a:prstGeom prst="rect">
            <a:avLst/>
          </a:prstGeom>
          <a:noFill/>
        </p:spPr>
        <p:txBody>
          <a:bodyPr wrap="none" lIns="91440" tIns="45720" rIns="91440" bIns="45720">
            <a:spAutoFit/>
          </a:bodyPr>
          <a:lstStyle/>
          <a:p>
            <a:pPr algn="ctr"/>
            <a:r>
              <a:rPr lang="en-US" sz="3600" b="1" dirty="0">
                <a:ln w="6600">
                  <a:solidFill>
                    <a:schemeClr val="accent6">
                      <a:lumMod val="20000"/>
                      <a:lumOff val="80000"/>
                    </a:schemeClr>
                  </a:solidFill>
                  <a:prstDash val="solid"/>
                </a:ln>
              </a:rPr>
              <a:t>ORGANISATION CHART</a:t>
            </a:r>
          </a:p>
        </p:txBody>
      </p:sp>
      <p:pic>
        <p:nvPicPr>
          <p:cNvPr id="13" name="Picture 12" descr="A blue and black logo&#10;&#10;Description automatically generated">
            <a:extLst>
              <a:ext uri="{FF2B5EF4-FFF2-40B4-BE49-F238E27FC236}">
                <a16:creationId xmlns:a16="http://schemas.microsoft.com/office/drawing/2014/main" id="{C3EA7E04-E792-4927-99E9-C5330FC2673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933434" y="6376388"/>
            <a:ext cx="774700" cy="435768"/>
          </a:xfrm>
          <a:prstGeom prst="rect">
            <a:avLst/>
          </a:prstGeom>
        </p:spPr>
      </p:pic>
      <p:sp>
        <p:nvSpPr>
          <p:cNvPr id="14" name="Freeform: Shape 13">
            <a:extLst>
              <a:ext uri="{FF2B5EF4-FFF2-40B4-BE49-F238E27FC236}">
                <a16:creationId xmlns:a16="http://schemas.microsoft.com/office/drawing/2014/main" id="{6E1BBB43-444B-44D5-AFCC-BBC50332664E}"/>
              </a:ext>
            </a:extLst>
          </p:cNvPr>
          <p:cNvSpPr/>
          <p:nvPr/>
        </p:nvSpPr>
        <p:spPr>
          <a:xfrm>
            <a:off x="0" y="333375"/>
            <a:ext cx="828675" cy="390525"/>
          </a:xfrm>
          <a:custGeom>
            <a:avLst/>
            <a:gdLst>
              <a:gd name="connsiteX0" fmla="*/ 628650 w 828675"/>
              <a:gd name="connsiteY0" fmla="*/ 390525 h 390525"/>
              <a:gd name="connsiteX1" fmla="*/ 828675 w 828675"/>
              <a:gd name="connsiteY1" fmla="*/ 0 h 390525"/>
              <a:gd name="connsiteX2" fmla="*/ 0 w 828675"/>
              <a:gd name="connsiteY2" fmla="*/ 0 h 390525"/>
              <a:gd name="connsiteX3" fmla="*/ 0 w 828675"/>
              <a:gd name="connsiteY3" fmla="*/ 390525 h 390525"/>
              <a:gd name="connsiteX4" fmla="*/ 628650 w 8286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390525">
                <a:moveTo>
                  <a:pt x="628650" y="390525"/>
                </a:moveTo>
                <a:lnTo>
                  <a:pt x="828675" y="0"/>
                </a:lnTo>
                <a:lnTo>
                  <a:pt x="0" y="0"/>
                </a:lnTo>
                <a:lnTo>
                  <a:pt x="0" y="390525"/>
                </a:lnTo>
                <a:lnTo>
                  <a:pt x="628650" y="39052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Rectangle 14">
            <a:extLst>
              <a:ext uri="{FF2B5EF4-FFF2-40B4-BE49-F238E27FC236}">
                <a16:creationId xmlns:a16="http://schemas.microsoft.com/office/drawing/2014/main" id="{5DFCAC50-DCA7-4ED7-968A-2388480C68A1}"/>
              </a:ext>
            </a:extLst>
          </p:cNvPr>
          <p:cNvSpPr/>
          <p:nvPr/>
        </p:nvSpPr>
        <p:spPr>
          <a:xfrm>
            <a:off x="11931897" y="4907015"/>
            <a:ext cx="252684" cy="14449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MY" dirty="0"/>
          </a:p>
        </p:txBody>
      </p:sp>
      <p:sp>
        <p:nvSpPr>
          <p:cNvPr id="16" name="TextBox 15">
            <a:extLst>
              <a:ext uri="{FF2B5EF4-FFF2-40B4-BE49-F238E27FC236}">
                <a16:creationId xmlns:a16="http://schemas.microsoft.com/office/drawing/2014/main" id="{DB39E4D4-0DAD-4097-94A7-401A2F4B6AB9}"/>
              </a:ext>
            </a:extLst>
          </p:cNvPr>
          <p:cNvSpPr txBox="1"/>
          <p:nvPr/>
        </p:nvSpPr>
        <p:spPr>
          <a:xfrm rot="16200000">
            <a:off x="11531518" y="5461832"/>
            <a:ext cx="1053442" cy="261610"/>
          </a:xfrm>
          <a:prstGeom prst="rect">
            <a:avLst/>
          </a:prstGeom>
          <a:noFill/>
        </p:spPr>
        <p:txBody>
          <a:bodyPr wrap="square" rtlCol="0">
            <a:spAutoFit/>
          </a:bodyPr>
          <a:lstStyle/>
          <a:p>
            <a:r>
              <a:rPr lang="en-US" sz="1100" b="1" dirty="0">
                <a:solidFill>
                  <a:schemeClr val="bg1"/>
                </a:solidFill>
              </a:rPr>
              <a:t>www.utm.my</a:t>
            </a:r>
            <a:endParaRPr lang="en-MY" sz="1100" b="1" dirty="0">
              <a:solidFill>
                <a:schemeClr val="bg1"/>
              </a:solidFill>
            </a:endParaRPr>
          </a:p>
        </p:txBody>
      </p:sp>
      <p:pic>
        <p:nvPicPr>
          <p:cNvPr id="18" name="Picture 17" descr="A purple text on a black background&#10;&#10;Description automatically generated">
            <a:extLst>
              <a:ext uri="{FF2B5EF4-FFF2-40B4-BE49-F238E27FC236}">
                <a16:creationId xmlns:a16="http://schemas.microsoft.com/office/drawing/2014/main" id="{90F7213D-84D6-4A57-AEA8-DD440132ED4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621224" y="85041"/>
            <a:ext cx="1464962" cy="496668"/>
          </a:xfrm>
          <a:prstGeom prst="rect">
            <a:avLst/>
          </a:prstGeom>
        </p:spPr>
      </p:pic>
      <p:sp>
        <p:nvSpPr>
          <p:cNvPr id="17" name="Slide Number Placeholder 1">
            <a:extLst>
              <a:ext uri="{FF2B5EF4-FFF2-40B4-BE49-F238E27FC236}">
                <a16:creationId xmlns:a16="http://schemas.microsoft.com/office/drawing/2014/main" id="{0241BB6B-D90F-438C-1967-E9DFB993976C}"/>
              </a:ext>
            </a:extLst>
          </p:cNvPr>
          <p:cNvSpPr>
            <a:spLocks noGrp="1"/>
          </p:cNvSpPr>
          <p:nvPr>
            <p:ph type="sldNum" sz="quarter" idx="12"/>
          </p:nvPr>
        </p:nvSpPr>
        <p:spPr>
          <a:xfrm>
            <a:off x="11867040" y="6447031"/>
            <a:ext cx="219146" cy="365125"/>
          </a:xfrm>
        </p:spPr>
        <p:txBody>
          <a:bodyPr/>
          <a:lstStyle/>
          <a:p>
            <a:r>
              <a:rPr lang="en-US" dirty="0" smtClean="0">
                <a:solidFill>
                  <a:schemeClr val="tx1"/>
                </a:solidFill>
              </a:rPr>
              <a:t>8</a:t>
            </a:r>
            <a:endParaRPr lang="en-US" dirty="0">
              <a:solidFill>
                <a:schemeClr val="tx1"/>
              </a:solidFill>
            </a:endParaRPr>
          </a:p>
        </p:txBody>
      </p:sp>
    </p:spTree>
    <p:extLst>
      <p:ext uri="{BB962C8B-B14F-4D97-AF65-F5344CB8AC3E}">
        <p14:creationId xmlns:p14="http://schemas.microsoft.com/office/powerpoint/2010/main" val="30613446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696464"/>
      </a:dk2>
      <a:lt2>
        <a:srgbClr val="E9E5DC"/>
      </a:lt2>
      <a:accent1>
        <a:srgbClr val="6C1D35"/>
      </a:accent1>
      <a:accent2>
        <a:srgbClr val="9B2D1F"/>
      </a:accent2>
      <a:accent3>
        <a:srgbClr val="A28E6A"/>
      </a:accent3>
      <a:accent4>
        <a:srgbClr val="956251"/>
      </a:accent4>
      <a:accent5>
        <a:srgbClr val="918485"/>
      </a:accent5>
      <a:accent6>
        <a:srgbClr val="6C3636"/>
      </a:accent6>
      <a:hlink>
        <a:srgbClr val="CC9900"/>
      </a:hlink>
      <a:folHlink>
        <a:srgbClr val="96A9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7800</TotalTime>
  <Words>2297</Words>
  <Application>Microsoft Office PowerPoint</Application>
  <PresentationFormat>Widescreen</PresentationFormat>
  <Paragraphs>461</Paragraphs>
  <Slides>32</Slides>
  <Notes>12</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32</vt:i4>
      </vt:variant>
    </vt:vector>
  </HeadingPairs>
  <TitlesOfParts>
    <vt:vector size="57" baseType="lpstr">
      <vt:lpstr>맑은 고딕</vt:lpstr>
      <vt:lpstr>MS PGothic</vt:lpstr>
      <vt:lpstr>Aharoni</vt:lpstr>
      <vt:lpstr>Arial</vt:lpstr>
      <vt:lpstr>Arial Black</vt:lpstr>
      <vt:lpstr>Bahnschrift Condensed</vt:lpstr>
      <vt:lpstr>Berlin Sans FB</vt:lpstr>
      <vt:lpstr>Bernard MT Condensed</vt:lpstr>
      <vt:lpstr>Calibri</vt:lpstr>
      <vt:lpstr>Calibri Light</vt:lpstr>
      <vt:lpstr>Dreaming Outloud Pro</vt:lpstr>
      <vt:lpstr>Felix Titling</vt:lpstr>
      <vt:lpstr>Fira Sans Extra Condensed</vt:lpstr>
      <vt:lpstr>Fira Sans Extra Condensed Medium</vt:lpstr>
      <vt:lpstr>Gill Sans</vt:lpstr>
      <vt:lpstr>Montserrat Semi</vt:lpstr>
      <vt:lpstr>Noto Sans Symbols</vt:lpstr>
      <vt:lpstr>Open Sans</vt:lpstr>
      <vt:lpstr>Poppins</vt:lpstr>
      <vt:lpstr>Poppins Medium</vt:lpstr>
      <vt:lpstr>Quattrocento Sans</vt:lpstr>
      <vt:lpstr>Roboto</vt:lpstr>
      <vt:lpstr>Source Sans Pro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 AMALINA BINTI HAMIDI</dc:creator>
  <cp:lastModifiedBy>Suhana-PC</cp:lastModifiedBy>
  <cp:revision>89</cp:revision>
  <dcterms:created xsi:type="dcterms:W3CDTF">2023-12-31T03:09:43Z</dcterms:created>
  <dcterms:modified xsi:type="dcterms:W3CDTF">2024-10-06T00:08:07Z</dcterms:modified>
</cp:coreProperties>
</file>